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650" r:id="rId5"/>
  </p:sldMasterIdLst>
  <p:notesMasterIdLst>
    <p:notesMasterId r:id="rId20"/>
  </p:notesMasterIdLst>
  <p:sldIdLst>
    <p:sldId id="258" r:id="rId6"/>
    <p:sldId id="302" r:id="rId7"/>
    <p:sldId id="319" r:id="rId8"/>
    <p:sldId id="320" r:id="rId9"/>
    <p:sldId id="321" r:id="rId10"/>
    <p:sldId id="322" r:id="rId11"/>
    <p:sldId id="323" r:id="rId12"/>
    <p:sldId id="324" r:id="rId13"/>
    <p:sldId id="325" r:id="rId14"/>
    <p:sldId id="326" r:id="rId15"/>
    <p:sldId id="327" r:id="rId16"/>
    <p:sldId id="328" r:id="rId17"/>
    <p:sldId id="329" r:id="rId18"/>
    <p:sldId id="303" r:id="rId19"/>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Gadugi" panose="020B0502040204020203" pitchFamily="34" charset="0"/>
      <p:regular r:id="rId25"/>
      <p:bold r:id="rId26"/>
    </p:embeddedFont>
    <p:embeddedFont>
      <p:font typeface="Myriad Pro" panose="020B0503030403020204" pitchFamily="34" charset="0"/>
      <p:regular r:id="rId27"/>
      <p:bold r:id="rId28"/>
      <p:italic r:id="rId29"/>
      <p:boldItalic r:id="rId30"/>
    </p:embeddedFont>
    <p:embeddedFont>
      <p:font typeface="Myriad Pro Light" panose="020B0603030403020204" pitchFamily="34" charset="0"/>
      <p:regular r:id="rId31"/>
      <p:bold r:id="rId32"/>
      <p:italic r:id="rId33"/>
      <p:boldItalic r:id="rId34"/>
    </p:embeddedFont>
    <p:embeddedFont>
      <p:font typeface="Tahoma" panose="020B0604030504040204" pitchFamily="34" charset="0"/>
      <p:regular r:id="rId35"/>
      <p:bold r:id="rId36"/>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683E"/>
    <a:srgbClr val="AA0069"/>
    <a:srgbClr val="F15B40"/>
    <a:srgbClr val="0094C9"/>
    <a:srgbClr val="4A9C64"/>
    <a:srgbClr val="744E9B"/>
    <a:srgbClr val="070200"/>
    <a:srgbClr val="480005"/>
    <a:srgbClr val="010022"/>
    <a:srgbClr val="78D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51923" autoAdjust="0"/>
  </p:normalViewPr>
  <p:slideViewPr>
    <p:cSldViewPr>
      <p:cViewPr varScale="1">
        <p:scale>
          <a:sx n="62" d="100"/>
          <a:sy n="62" d="100"/>
        </p:scale>
        <p:origin x="2416"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6.fntdata"/><Relationship Id="rId39" Type="http://schemas.openxmlformats.org/officeDocument/2006/relationships/theme" Target="theme/theme1.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ison Yoder" userId="3c31d543-faaa-4746-97b0-8bfb900ded7b" providerId="ADAL" clId="{74BA8BA6-A69F-4022-B29C-E601F2E3A5D8}"/>
    <pc:docChg chg="custSel addSld delSld modSld">
      <pc:chgData name="Allison Yoder" userId="3c31d543-faaa-4746-97b0-8bfb900ded7b" providerId="ADAL" clId="{74BA8BA6-A69F-4022-B29C-E601F2E3A5D8}" dt="2021-02-09T17:45:38.480" v="2941" actId="20577"/>
      <pc:docMkLst>
        <pc:docMk/>
      </pc:docMkLst>
      <pc:sldChg chg="modNotesTx">
        <pc:chgData name="Allison Yoder" userId="3c31d543-faaa-4746-97b0-8bfb900ded7b" providerId="ADAL" clId="{74BA8BA6-A69F-4022-B29C-E601F2E3A5D8}" dt="2021-02-04T21:58:38.752" v="185" actId="20577"/>
        <pc:sldMkLst>
          <pc:docMk/>
          <pc:sldMk cId="0" sldId="258"/>
        </pc:sldMkLst>
      </pc:sldChg>
      <pc:sldChg chg="del">
        <pc:chgData name="Allison Yoder" userId="3c31d543-faaa-4746-97b0-8bfb900ded7b" providerId="ADAL" clId="{74BA8BA6-A69F-4022-B29C-E601F2E3A5D8}" dt="2021-02-09T17:36:53.212" v="2429" actId="2696"/>
        <pc:sldMkLst>
          <pc:docMk/>
          <pc:sldMk cId="150093033" sldId="279"/>
        </pc:sldMkLst>
      </pc:sldChg>
      <pc:sldChg chg="modNotesTx">
        <pc:chgData name="Allison Yoder" userId="3c31d543-faaa-4746-97b0-8bfb900ded7b" providerId="ADAL" clId="{74BA8BA6-A69F-4022-B29C-E601F2E3A5D8}" dt="2021-02-09T17:26:46.517" v="2021" actId="20577"/>
        <pc:sldMkLst>
          <pc:docMk/>
          <pc:sldMk cId="3616971210" sldId="302"/>
        </pc:sldMkLst>
      </pc:sldChg>
      <pc:sldChg chg="modSp mod modNotesTx">
        <pc:chgData name="Allison Yoder" userId="3c31d543-faaa-4746-97b0-8bfb900ded7b" providerId="ADAL" clId="{74BA8BA6-A69F-4022-B29C-E601F2E3A5D8}" dt="2021-02-09T17:34:09.489" v="2160" actId="20577"/>
        <pc:sldMkLst>
          <pc:docMk/>
          <pc:sldMk cId="460709314" sldId="321"/>
        </pc:sldMkLst>
        <pc:spChg chg="mod">
          <ac:chgData name="Allison Yoder" userId="3c31d543-faaa-4746-97b0-8bfb900ded7b" providerId="ADAL" clId="{74BA8BA6-A69F-4022-B29C-E601F2E3A5D8}" dt="2021-02-09T17:32:17.361" v="2100" actId="20577"/>
          <ac:spMkLst>
            <pc:docMk/>
            <pc:sldMk cId="460709314" sldId="321"/>
            <ac:spMk id="9" creationId="{8F274375-D59E-4B4F-AC30-21AA440BC286}"/>
          </ac:spMkLst>
        </pc:spChg>
        <pc:picChg chg="mod">
          <ac:chgData name="Allison Yoder" userId="3c31d543-faaa-4746-97b0-8bfb900ded7b" providerId="ADAL" clId="{74BA8BA6-A69F-4022-B29C-E601F2E3A5D8}" dt="2021-02-09T17:30:50.357" v="2088" actId="1076"/>
          <ac:picMkLst>
            <pc:docMk/>
            <pc:sldMk cId="460709314" sldId="321"/>
            <ac:picMk id="10" creationId="{469507A4-479F-457D-A72B-0B480D1D27D0}"/>
          </ac:picMkLst>
        </pc:picChg>
      </pc:sldChg>
      <pc:sldChg chg="modNotesTx">
        <pc:chgData name="Allison Yoder" userId="3c31d543-faaa-4746-97b0-8bfb900ded7b" providerId="ADAL" clId="{74BA8BA6-A69F-4022-B29C-E601F2E3A5D8}" dt="2021-02-09T17:36:14.275" v="2428" actId="20577"/>
        <pc:sldMkLst>
          <pc:docMk/>
          <pc:sldMk cId="3150595890" sldId="322"/>
        </pc:sldMkLst>
      </pc:sldChg>
      <pc:sldChg chg="modNotesTx">
        <pc:chgData name="Allison Yoder" userId="3c31d543-faaa-4746-97b0-8bfb900ded7b" providerId="ADAL" clId="{74BA8BA6-A69F-4022-B29C-E601F2E3A5D8}" dt="2021-02-09T17:37:13.193" v="2437" actId="20577"/>
        <pc:sldMkLst>
          <pc:docMk/>
          <pc:sldMk cId="3184588623" sldId="324"/>
        </pc:sldMkLst>
      </pc:sldChg>
      <pc:sldChg chg="modSp mod modNotesTx">
        <pc:chgData name="Allison Yoder" userId="3c31d543-faaa-4746-97b0-8bfb900ded7b" providerId="ADAL" clId="{74BA8BA6-A69F-4022-B29C-E601F2E3A5D8}" dt="2021-02-09T17:37:47.357" v="2476" actId="20577"/>
        <pc:sldMkLst>
          <pc:docMk/>
          <pc:sldMk cId="2304817435" sldId="325"/>
        </pc:sldMkLst>
        <pc:picChg chg="mod">
          <ac:chgData name="Allison Yoder" userId="3c31d543-faaa-4746-97b0-8bfb900ded7b" providerId="ADAL" clId="{74BA8BA6-A69F-4022-B29C-E601F2E3A5D8}" dt="2021-02-09T17:37:42.245" v="2474" actId="1035"/>
          <ac:picMkLst>
            <pc:docMk/>
            <pc:sldMk cId="2304817435" sldId="325"/>
            <ac:picMk id="10" creationId="{5D608DB5-02A3-4AEF-B4E3-E69095DD6B0C}"/>
          </ac:picMkLst>
        </pc:picChg>
      </pc:sldChg>
      <pc:sldChg chg="modNotesTx">
        <pc:chgData name="Allison Yoder" userId="3c31d543-faaa-4746-97b0-8bfb900ded7b" providerId="ADAL" clId="{74BA8BA6-A69F-4022-B29C-E601F2E3A5D8}" dt="2021-02-09T17:38:31.971" v="2582" actId="20577"/>
        <pc:sldMkLst>
          <pc:docMk/>
          <pc:sldMk cId="3985679748" sldId="326"/>
        </pc:sldMkLst>
      </pc:sldChg>
      <pc:sldChg chg="modNotesTx">
        <pc:chgData name="Allison Yoder" userId="3c31d543-faaa-4746-97b0-8bfb900ded7b" providerId="ADAL" clId="{74BA8BA6-A69F-4022-B29C-E601F2E3A5D8}" dt="2021-02-09T17:40:09.699" v="2591" actId="20577"/>
        <pc:sldMkLst>
          <pc:docMk/>
          <pc:sldMk cId="1867879011" sldId="327"/>
        </pc:sldMkLst>
      </pc:sldChg>
      <pc:sldChg chg="delSp modSp mod modNotesTx">
        <pc:chgData name="Allison Yoder" userId="3c31d543-faaa-4746-97b0-8bfb900ded7b" providerId="ADAL" clId="{74BA8BA6-A69F-4022-B29C-E601F2E3A5D8}" dt="2021-02-09T17:42:14.389" v="2774" actId="20577"/>
        <pc:sldMkLst>
          <pc:docMk/>
          <pc:sldMk cId="1155734076" sldId="328"/>
        </pc:sldMkLst>
        <pc:spChg chg="mod">
          <ac:chgData name="Allison Yoder" userId="3c31d543-faaa-4746-97b0-8bfb900ded7b" providerId="ADAL" clId="{74BA8BA6-A69F-4022-B29C-E601F2E3A5D8}" dt="2021-02-09T16:56:15.650" v="1968" actId="207"/>
          <ac:spMkLst>
            <pc:docMk/>
            <pc:sldMk cId="1155734076" sldId="328"/>
            <ac:spMk id="10" creationId="{0D800717-A809-4D6E-891A-88A018CFE76F}"/>
          </ac:spMkLst>
        </pc:spChg>
        <pc:spChg chg="del">
          <ac:chgData name="Allison Yoder" userId="3c31d543-faaa-4746-97b0-8bfb900ded7b" providerId="ADAL" clId="{74BA8BA6-A69F-4022-B29C-E601F2E3A5D8}" dt="2021-02-09T16:54:28.694" v="1958" actId="478"/>
          <ac:spMkLst>
            <pc:docMk/>
            <pc:sldMk cId="1155734076" sldId="328"/>
            <ac:spMk id="11" creationId="{8A13B030-4372-47DC-BFF3-97385137A16B}"/>
          </ac:spMkLst>
        </pc:spChg>
        <pc:spChg chg="del">
          <ac:chgData name="Allison Yoder" userId="3c31d543-faaa-4746-97b0-8bfb900ded7b" providerId="ADAL" clId="{74BA8BA6-A69F-4022-B29C-E601F2E3A5D8}" dt="2021-02-09T16:54:26.132" v="1957" actId="478"/>
          <ac:spMkLst>
            <pc:docMk/>
            <pc:sldMk cId="1155734076" sldId="328"/>
            <ac:spMk id="12" creationId="{3E842726-B2EE-4125-AD16-8112354E892C}"/>
          </ac:spMkLst>
        </pc:spChg>
      </pc:sldChg>
      <pc:sldChg chg="addSp delSp modSp add mod modNotesTx">
        <pc:chgData name="Allison Yoder" userId="3c31d543-faaa-4746-97b0-8bfb900ded7b" providerId="ADAL" clId="{74BA8BA6-A69F-4022-B29C-E601F2E3A5D8}" dt="2021-02-09T17:45:38.480" v="2941" actId="20577"/>
        <pc:sldMkLst>
          <pc:docMk/>
          <pc:sldMk cId="3635635975" sldId="329"/>
        </pc:sldMkLst>
        <pc:spChg chg="mod">
          <ac:chgData name="Allison Yoder" userId="3c31d543-faaa-4746-97b0-8bfb900ded7b" providerId="ADAL" clId="{74BA8BA6-A69F-4022-B29C-E601F2E3A5D8}" dt="2021-02-04T22:13:31.418" v="238" actId="20577"/>
          <ac:spMkLst>
            <pc:docMk/>
            <pc:sldMk cId="3635635975" sldId="329"/>
            <ac:spMk id="2" creationId="{488B0AAB-7794-4E5E-BE79-1C1E9E3BBA5F}"/>
          </ac:spMkLst>
        </pc:spChg>
        <pc:spChg chg="add mod">
          <ac:chgData name="Allison Yoder" userId="3c31d543-faaa-4746-97b0-8bfb900ded7b" providerId="ADAL" clId="{74BA8BA6-A69F-4022-B29C-E601F2E3A5D8}" dt="2021-02-04T22:15:46.166" v="546" actId="113"/>
          <ac:spMkLst>
            <pc:docMk/>
            <pc:sldMk cId="3635635975" sldId="329"/>
            <ac:spMk id="9" creationId="{7E4E7979-F8C6-40E1-AFDA-011969E926AB}"/>
          </ac:spMkLst>
        </pc:spChg>
        <pc:spChg chg="del mod">
          <ac:chgData name="Allison Yoder" userId="3c31d543-faaa-4746-97b0-8bfb900ded7b" providerId="ADAL" clId="{74BA8BA6-A69F-4022-B29C-E601F2E3A5D8}" dt="2021-02-04T22:13:12.900" v="221"/>
          <ac:spMkLst>
            <pc:docMk/>
            <pc:sldMk cId="3635635975" sldId="329"/>
            <ac:spMk id="10" creationId="{0D800717-A809-4D6E-891A-88A018CFE76F}"/>
          </ac:spMkLst>
        </pc:spChg>
        <pc:spChg chg="del">
          <ac:chgData name="Allison Yoder" userId="3c31d543-faaa-4746-97b0-8bfb900ded7b" providerId="ADAL" clId="{74BA8BA6-A69F-4022-B29C-E601F2E3A5D8}" dt="2021-02-04T22:12:42.886" v="218" actId="478"/>
          <ac:spMkLst>
            <pc:docMk/>
            <pc:sldMk cId="3635635975" sldId="329"/>
            <ac:spMk id="11" creationId="{8A13B030-4372-47DC-BFF3-97385137A16B}"/>
          </ac:spMkLst>
        </pc:spChg>
        <pc:spChg chg="del">
          <ac:chgData name="Allison Yoder" userId="3c31d543-faaa-4746-97b0-8bfb900ded7b" providerId="ADAL" clId="{74BA8BA6-A69F-4022-B29C-E601F2E3A5D8}" dt="2021-02-04T22:12:39.421" v="217" actId="478"/>
          <ac:spMkLst>
            <pc:docMk/>
            <pc:sldMk cId="3635635975" sldId="329"/>
            <ac:spMk id="12" creationId="{3E842726-B2EE-4125-AD16-8112354E892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052028-1A5E-417D-910B-81CE2254E8F0}"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90F8A5E5-6930-4644-94A8-6499619AA3E2}">
      <dgm:prSet phldrT="[Text]" custT="1"/>
      <dgm:spPr>
        <a:solidFill>
          <a:srgbClr val="AA0069"/>
        </a:solidFill>
      </dgm:spPr>
      <dgm:t>
        <a:bodyPr/>
        <a:lstStyle/>
        <a:p>
          <a:r>
            <a:rPr lang="en-US" sz="1200" dirty="0">
              <a:latin typeface="Myriad Pro Light"/>
              <a:cs typeface="Times New Roman" panose="02020603050405020304" pitchFamily="18" charset="0"/>
            </a:rPr>
            <a:t>Advisory Group Representation</a:t>
          </a:r>
        </a:p>
      </dgm:t>
    </dgm:pt>
    <dgm:pt modelId="{8BF452FD-9136-4893-9495-D288487AB300}" type="parTrans" cxnId="{1E0A602E-B33C-44B4-902E-A7FFA9D59D0F}">
      <dgm:prSet/>
      <dgm:spPr/>
      <dgm:t>
        <a:bodyPr/>
        <a:lstStyle/>
        <a:p>
          <a:endParaRPr lang="en-US">
            <a:latin typeface="Times New Roman" panose="02020603050405020304" pitchFamily="18" charset="0"/>
            <a:cs typeface="Times New Roman" panose="02020603050405020304" pitchFamily="18" charset="0"/>
          </a:endParaRPr>
        </a:p>
      </dgm:t>
    </dgm:pt>
    <dgm:pt modelId="{0E7E5889-16E6-4E0D-8BA1-8F194FCCD662}" type="sibTrans" cxnId="{1E0A602E-B33C-44B4-902E-A7FFA9D59D0F}">
      <dgm:prSet/>
      <dgm:spPr/>
      <dgm:t>
        <a:bodyPr/>
        <a:lstStyle/>
        <a:p>
          <a:endParaRPr lang="en-US">
            <a:latin typeface="Times New Roman" panose="02020603050405020304" pitchFamily="18" charset="0"/>
            <a:cs typeface="Times New Roman" panose="02020603050405020304" pitchFamily="18" charset="0"/>
          </a:endParaRPr>
        </a:p>
      </dgm:t>
    </dgm:pt>
    <dgm:pt modelId="{B9ED0B53-C930-48E7-85C2-C1CA6D6B788A}">
      <dgm:prSet phldrT="[Text]" custT="1"/>
      <dgm:spPr>
        <a:solidFill>
          <a:srgbClr val="AA0069"/>
        </a:solidFill>
      </dgm:spPr>
      <dgm:t>
        <a:bodyPr/>
        <a:lstStyle/>
        <a:p>
          <a:r>
            <a:rPr lang="en-US" sz="1200" dirty="0">
              <a:latin typeface="Myriad Pro Light"/>
              <a:cs typeface="Times New Roman" panose="02020603050405020304" pitchFamily="18" charset="0"/>
            </a:rPr>
            <a:t>Retail</a:t>
          </a:r>
        </a:p>
      </dgm:t>
    </dgm:pt>
    <dgm:pt modelId="{2E0FA300-D0B5-402C-B49F-3A3857376AFA}" type="parTrans" cxnId="{0DE0F8EB-78CC-44FE-91D1-7FBE11129423}">
      <dgm:prSet/>
      <dgm:spPr>
        <a:ln>
          <a:solidFill>
            <a:schemeClr val="tx1"/>
          </a:solidFill>
        </a:ln>
      </dgm:spPr>
      <dgm:t>
        <a:bodyPr/>
        <a:lstStyle/>
        <a:p>
          <a:endParaRPr lang="en-US">
            <a:latin typeface="Times New Roman" panose="02020603050405020304" pitchFamily="18" charset="0"/>
            <a:cs typeface="Times New Roman" panose="02020603050405020304" pitchFamily="18" charset="0"/>
          </a:endParaRPr>
        </a:p>
      </dgm:t>
    </dgm:pt>
    <dgm:pt modelId="{FDEE93FB-299A-413B-9B89-83605924ACFB}" type="sibTrans" cxnId="{0DE0F8EB-78CC-44FE-91D1-7FBE11129423}">
      <dgm:prSet/>
      <dgm:spPr/>
      <dgm:t>
        <a:bodyPr/>
        <a:lstStyle/>
        <a:p>
          <a:endParaRPr lang="en-US">
            <a:latin typeface="Times New Roman" panose="02020603050405020304" pitchFamily="18" charset="0"/>
            <a:cs typeface="Times New Roman" panose="02020603050405020304" pitchFamily="18" charset="0"/>
          </a:endParaRPr>
        </a:p>
      </dgm:t>
    </dgm:pt>
    <dgm:pt modelId="{01240001-B333-49F5-821C-1560C9256097}">
      <dgm:prSet phldrT="[Text]" custT="1"/>
      <dgm:spPr>
        <a:solidFill>
          <a:srgbClr val="AA0069"/>
        </a:solidFill>
      </dgm:spPr>
      <dgm:t>
        <a:bodyPr/>
        <a:lstStyle/>
        <a:p>
          <a:r>
            <a:rPr lang="en-US" sz="1200" dirty="0">
              <a:latin typeface="Myriad Pro Light"/>
              <a:cs typeface="Times New Roman" panose="02020603050405020304" pitchFamily="18" charset="0"/>
            </a:rPr>
            <a:t>Business</a:t>
          </a:r>
        </a:p>
      </dgm:t>
    </dgm:pt>
    <dgm:pt modelId="{49FCDF13-6E47-44C5-A383-4F6E547A18F6}" type="parTrans" cxnId="{30142C66-E014-478B-ABC3-C0857C9FB1BF}">
      <dgm:prSet/>
      <dgm:spPr>
        <a:ln>
          <a:solidFill>
            <a:schemeClr val="tx1"/>
          </a:solidFill>
        </a:ln>
      </dgm:spPr>
      <dgm:t>
        <a:bodyPr/>
        <a:lstStyle/>
        <a:p>
          <a:endParaRPr lang="en-US">
            <a:latin typeface="Times New Roman" panose="02020603050405020304" pitchFamily="18" charset="0"/>
            <a:cs typeface="Times New Roman" panose="02020603050405020304" pitchFamily="18" charset="0"/>
          </a:endParaRPr>
        </a:p>
      </dgm:t>
    </dgm:pt>
    <dgm:pt modelId="{70B93B8D-0FA1-4ABB-A249-1CE79DF287F5}" type="sibTrans" cxnId="{30142C66-E014-478B-ABC3-C0857C9FB1BF}">
      <dgm:prSet/>
      <dgm:spPr/>
      <dgm:t>
        <a:bodyPr/>
        <a:lstStyle/>
        <a:p>
          <a:endParaRPr lang="en-US">
            <a:latin typeface="Times New Roman" panose="02020603050405020304" pitchFamily="18" charset="0"/>
            <a:cs typeface="Times New Roman" panose="02020603050405020304" pitchFamily="18" charset="0"/>
          </a:endParaRPr>
        </a:p>
      </dgm:t>
    </dgm:pt>
    <dgm:pt modelId="{836762E5-EEFD-486F-A6D6-FD9AB9243A4B}">
      <dgm:prSet phldrT="[Text]" custT="1"/>
      <dgm:spPr>
        <a:solidFill>
          <a:srgbClr val="AA0069"/>
        </a:solidFill>
      </dgm:spPr>
      <dgm:t>
        <a:bodyPr/>
        <a:lstStyle/>
        <a:p>
          <a:r>
            <a:rPr lang="en-US" sz="1200">
              <a:latin typeface="Myriad Pro Light"/>
              <a:cs typeface="Times New Roman" panose="02020603050405020304" pitchFamily="18" charset="0"/>
            </a:rPr>
            <a:t>Health Care</a:t>
          </a:r>
        </a:p>
      </dgm:t>
    </dgm:pt>
    <dgm:pt modelId="{6DFB3125-C701-4C45-B4B6-34E259120F65}" type="parTrans" cxnId="{4D5E07A9-8270-4BEF-B7CD-D9ECF88FD9F4}">
      <dgm:prSet/>
      <dgm:spPr>
        <a:ln>
          <a:solidFill>
            <a:schemeClr val="tx1"/>
          </a:solidFill>
        </a:ln>
      </dgm:spPr>
      <dgm:t>
        <a:bodyPr/>
        <a:lstStyle/>
        <a:p>
          <a:endParaRPr lang="en-US">
            <a:latin typeface="Times New Roman" panose="02020603050405020304" pitchFamily="18" charset="0"/>
            <a:cs typeface="Times New Roman" panose="02020603050405020304" pitchFamily="18" charset="0"/>
          </a:endParaRPr>
        </a:p>
      </dgm:t>
    </dgm:pt>
    <dgm:pt modelId="{182CFE70-F0FB-4D5B-86AD-EF12AB21101C}" type="sibTrans" cxnId="{4D5E07A9-8270-4BEF-B7CD-D9ECF88FD9F4}">
      <dgm:prSet/>
      <dgm:spPr/>
      <dgm:t>
        <a:bodyPr/>
        <a:lstStyle/>
        <a:p>
          <a:endParaRPr lang="en-US">
            <a:latin typeface="Times New Roman" panose="02020603050405020304" pitchFamily="18" charset="0"/>
            <a:cs typeface="Times New Roman" panose="02020603050405020304" pitchFamily="18" charset="0"/>
          </a:endParaRPr>
        </a:p>
      </dgm:t>
    </dgm:pt>
    <dgm:pt modelId="{353F7CF8-C7F8-4A12-A03E-1051ABE4B0F5}">
      <dgm:prSet custT="1"/>
      <dgm:spPr>
        <a:solidFill>
          <a:srgbClr val="AA0069"/>
        </a:solidFill>
      </dgm:spPr>
      <dgm:t>
        <a:bodyPr/>
        <a:lstStyle/>
        <a:p>
          <a:r>
            <a:rPr lang="en-US" sz="1200">
              <a:latin typeface="Myriad Pro Light"/>
              <a:cs typeface="Times New Roman" panose="02020603050405020304" pitchFamily="18" charset="0"/>
            </a:rPr>
            <a:t>Community</a:t>
          </a:r>
        </a:p>
      </dgm:t>
    </dgm:pt>
    <dgm:pt modelId="{98447593-16EB-49EE-B042-E2E5E03213E6}" type="parTrans" cxnId="{46969262-5FF4-4179-B3A0-464D7BDA6565}">
      <dgm:prSet/>
      <dgm:spPr>
        <a:ln>
          <a:solidFill>
            <a:schemeClr val="tx1"/>
          </a:solidFill>
        </a:ln>
      </dgm:spPr>
      <dgm:t>
        <a:bodyPr/>
        <a:lstStyle/>
        <a:p>
          <a:endParaRPr lang="en-US">
            <a:latin typeface="Times New Roman" panose="02020603050405020304" pitchFamily="18" charset="0"/>
            <a:cs typeface="Times New Roman" panose="02020603050405020304" pitchFamily="18" charset="0"/>
          </a:endParaRPr>
        </a:p>
      </dgm:t>
    </dgm:pt>
    <dgm:pt modelId="{A06EAB23-749A-430A-97FC-BBF2DC3CBCF2}" type="sibTrans" cxnId="{46969262-5FF4-4179-B3A0-464D7BDA6565}">
      <dgm:prSet/>
      <dgm:spPr/>
      <dgm:t>
        <a:bodyPr/>
        <a:lstStyle/>
        <a:p>
          <a:endParaRPr lang="en-US">
            <a:latin typeface="Times New Roman" panose="02020603050405020304" pitchFamily="18" charset="0"/>
            <a:cs typeface="Times New Roman" panose="02020603050405020304" pitchFamily="18" charset="0"/>
          </a:endParaRPr>
        </a:p>
      </dgm:t>
    </dgm:pt>
    <dgm:pt modelId="{A8850B32-97C9-4B86-898B-84F8DFAD431D}">
      <dgm:prSet custT="1"/>
      <dgm:spPr>
        <a:solidFill>
          <a:srgbClr val="AA0069"/>
        </a:solidFill>
      </dgm:spPr>
      <dgm:t>
        <a:bodyPr/>
        <a:lstStyle/>
        <a:p>
          <a:r>
            <a:rPr lang="en-US" sz="1200">
              <a:latin typeface="Myriad Pro Light"/>
              <a:cs typeface="Times New Roman" panose="02020603050405020304" pitchFamily="18" charset="0"/>
            </a:rPr>
            <a:t>Research / Education</a:t>
          </a:r>
        </a:p>
      </dgm:t>
    </dgm:pt>
    <dgm:pt modelId="{B17330EA-F000-4220-BC96-DA02C1F296E9}" type="parTrans" cxnId="{C592E1A9-DB46-4267-BFEA-AFBDE833EDDF}">
      <dgm:prSet/>
      <dgm:spPr>
        <a:ln>
          <a:solidFill>
            <a:schemeClr val="tx1"/>
          </a:solidFill>
        </a:ln>
      </dgm:spPr>
      <dgm:t>
        <a:bodyPr/>
        <a:lstStyle/>
        <a:p>
          <a:endParaRPr lang="en-US">
            <a:latin typeface="Times New Roman" panose="02020603050405020304" pitchFamily="18" charset="0"/>
            <a:cs typeface="Times New Roman" panose="02020603050405020304" pitchFamily="18" charset="0"/>
          </a:endParaRPr>
        </a:p>
      </dgm:t>
    </dgm:pt>
    <dgm:pt modelId="{902BF838-26F0-4710-A99B-3AAC0CCF3091}" type="sibTrans" cxnId="{C592E1A9-DB46-4267-BFEA-AFBDE833EDDF}">
      <dgm:prSet/>
      <dgm:spPr/>
      <dgm:t>
        <a:bodyPr/>
        <a:lstStyle/>
        <a:p>
          <a:endParaRPr lang="en-US">
            <a:latin typeface="Times New Roman" panose="02020603050405020304" pitchFamily="18" charset="0"/>
            <a:cs typeface="Times New Roman" panose="02020603050405020304" pitchFamily="18" charset="0"/>
          </a:endParaRPr>
        </a:p>
      </dgm:t>
    </dgm:pt>
    <dgm:pt modelId="{054E5FB2-7CF7-4F54-BE7D-83E4AF40810A}">
      <dgm:prSet custT="1"/>
      <dgm:spPr>
        <a:solidFill>
          <a:srgbClr val="AA0069"/>
        </a:solidFill>
      </dgm:spPr>
      <dgm:t>
        <a:bodyPr/>
        <a:lstStyle/>
        <a:p>
          <a:r>
            <a:rPr lang="en-US" sz="1200">
              <a:latin typeface="Myriad Pro Light"/>
              <a:cs typeface="Times New Roman" panose="02020603050405020304" pitchFamily="18" charset="0"/>
            </a:rPr>
            <a:t>Nutrition, C-Suite, HR/Benefits, Pharmacy, Business, Operations</a:t>
          </a:r>
        </a:p>
      </dgm:t>
    </dgm:pt>
    <dgm:pt modelId="{B16F1530-D962-4C2A-A5F5-C6EBE9189C5C}" type="parTrans" cxnId="{17EA195E-620A-42A8-8932-CE3D59B8711D}">
      <dgm:prSet/>
      <dgm:spPr>
        <a:ln>
          <a:solidFill>
            <a:schemeClr val="tx1"/>
          </a:solidFill>
        </a:ln>
      </dgm:spPr>
      <dgm:t>
        <a:bodyPr/>
        <a:lstStyle/>
        <a:p>
          <a:endParaRPr lang="en-US">
            <a:latin typeface="Times New Roman" panose="02020603050405020304" pitchFamily="18" charset="0"/>
            <a:cs typeface="Times New Roman" panose="02020603050405020304" pitchFamily="18" charset="0"/>
          </a:endParaRPr>
        </a:p>
      </dgm:t>
    </dgm:pt>
    <dgm:pt modelId="{23F82FF9-4CB5-441E-AFBE-06167DB7B484}" type="sibTrans" cxnId="{17EA195E-620A-42A8-8932-CE3D59B8711D}">
      <dgm:prSet/>
      <dgm:spPr/>
      <dgm:t>
        <a:bodyPr/>
        <a:lstStyle/>
        <a:p>
          <a:endParaRPr lang="en-US">
            <a:latin typeface="Times New Roman" panose="02020603050405020304" pitchFamily="18" charset="0"/>
            <a:cs typeface="Times New Roman" panose="02020603050405020304" pitchFamily="18" charset="0"/>
          </a:endParaRPr>
        </a:p>
      </dgm:t>
    </dgm:pt>
    <dgm:pt modelId="{112824A2-FAD4-410B-AEAE-D7010243A833}">
      <dgm:prSet custT="1"/>
      <dgm:spPr>
        <a:solidFill>
          <a:srgbClr val="AA0069"/>
        </a:solidFill>
      </dgm:spPr>
      <dgm:t>
        <a:bodyPr/>
        <a:lstStyle/>
        <a:p>
          <a:r>
            <a:rPr lang="en-US" sz="1200">
              <a:latin typeface="Myriad Pro Light"/>
              <a:cs typeface="Times New Roman" panose="02020603050405020304" pitchFamily="18" charset="0"/>
            </a:rPr>
            <a:t>Economics, Technology, Public Relations, Food Sector NPO, Big Brand, Alliance</a:t>
          </a:r>
        </a:p>
      </dgm:t>
    </dgm:pt>
    <dgm:pt modelId="{535895DD-A867-42A8-BB0B-2E317E4029A8}" type="parTrans" cxnId="{56B531BD-715C-41ED-9076-950E4AD7A68C}">
      <dgm:prSet/>
      <dgm:spPr>
        <a:ln>
          <a:solidFill>
            <a:schemeClr val="tx1"/>
          </a:solidFill>
        </a:ln>
      </dgm:spPr>
      <dgm:t>
        <a:bodyPr/>
        <a:lstStyle/>
        <a:p>
          <a:endParaRPr lang="en-US">
            <a:latin typeface="Times New Roman" panose="02020603050405020304" pitchFamily="18" charset="0"/>
            <a:cs typeface="Times New Roman" panose="02020603050405020304" pitchFamily="18" charset="0"/>
          </a:endParaRPr>
        </a:p>
      </dgm:t>
    </dgm:pt>
    <dgm:pt modelId="{A79709D5-FA14-48E0-ACC1-11D7B7A37838}" type="sibTrans" cxnId="{56B531BD-715C-41ED-9076-950E4AD7A68C}">
      <dgm:prSet/>
      <dgm:spPr/>
      <dgm:t>
        <a:bodyPr/>
        <a:lstStyle/>
        <a:p>
          <a:endParaRPr lang="en-US">
            <a:latin typeface="Times New Roman" panose="02020603050405020304" pitchFamily="18" charset="0"/>
            <a:cs typeface="Times New Roman" panose="02020603050405020304" pitchFamily="18" charset="0"/>
          </a:endParaRPr>
        </a:p>
      </dgm:t>
    </dgm:pt>
    <dgm:pt modelId="{664CD106-47F4-4636-AB3F-C5F2486A9400}">
      <dgm:prSet custT="1"/>
      <dgm:spPr>
        <a:solidFill>
          <a:srgbClr val="AA0069"/>
        </a:solidFill>
      </dgm:spPr>
      <dgm:t>
        <a:bodyPr/>
        <a:lstStyle/>
        <a:p>
          <a:r>
            <a:rPr lang="en-US" sz="2400">
              <a:latin typeface="Myriad Pro Light"/>
              <a:cs typeface="Times New Roman" panose="02020603050405020304" pitchFamily="18" charset="0"/>
            </a:rPr>
            <a:t> </a:t>
          </a:r>
          <a:r>
            <a:rPr lang="en-US" sz="1200">
              <a:latin typeface="Myriad Pro Light"/>
              <a:cs typeface="Times New Roman" panose="02020603050405020304" pitchFamily="18" charset="0"/>
            </a:rPr>
            <a:t>Food Insecurity, Public Health, Food is Medicine</a:t>
          </a:r>
        </a:p>
      </dgm:t>
    </dgm:pt>
    <dgm:pt modelId="{2D07157A-CBB7-40CD-8877-48743233DA5A}" type="parTrans" cxnId="{0F2862D0-B481-4501-9466-0496FEDF0398}">
      <dgm:prSet/>
      <dgm:spPr>
        <a:ln>
          <a:solidFill>
            <a:schemeClr val="tx1"/>
          </a:solidFill>
        </a:ln>
      </dgm:spPr>
      <dgm:t>
        <a:bodyPr/>
        <a:lstStyle/>
        <a:p>
          <a:endParaRPr lang="en-US">
            <a:latin typeface="Times New Roman" panose="02020603050405020304" pitchFamily="18" charset="0"/>
            <a:cs typeface="Times New Roman" panose="02020603050405020304" pitchFamily="18" charset="0"/>
          </a:endParaRPr>
        </a:p>
      </dgm:t>
    </dgm:pt>
    <dgm:pt modelId="{A24ADCF1-EBDC-4382-934D-5AEE282A3FCA}" type="sibTrans" cxnId="{0F2862D0-B481-4501-9466-0496FEDF0398}">
      <dgm:prSet/>
      <dgm:spPr/>
      <dgm:t>
        <a:bodyPr/>
        <a:lstStyle/>
        <a:p>
          <a:endParaRPr lang="en-US">
            <a:latin typeface="Times New Roman" panose="02020603050405020304" pitchFamily="18" charset="0"/>
            <a:cs typeface="Times New Roman" panose="02020603050405020304" pitchFamily="18" charset="0"/>
          </a:endParaRPr>
        </a:p>
      </dgm:t>
    </dgm:pt>
    <dgm:pt modelId="{B35399D6-2A0D-4C25-A814-CE52B38BC784}">
      <dgm:prSet custT="1"/>
      <dgm:spPr>
        <a:solidFill>
          <a:srgbClr val="AA0069"/>
        </a:solidFill>
      </dgm:spPr>
      <dgm:t>
        <a:bodyPr/>
        <a:lstStyle/>
        <a:p>
          <a:r>
            <a:rPr lang="en-US" sz="1200">
              <a:latin typeface="Myriad Pro Light"/>
              <a:cs typeface="Times New Roman" panose="02020603050405020304" pitchFamily="18" charset="0"/>
            </a:rPr>
            <a:t>Instructional Design, Noncommunicable Diseases, Behavior Change</a:t>
          </a:r>
        </a:p>
      </dgm:t>
    </dgm:pt>
    <dgm:pt modelId="{89BD2D60-2FD4-4E4C-A009-06C463CA34D3}" type="parTrans" cxnId="{495A9100-BBFD-448B-99A9-EFD3442800C1}">
      <dgm:prSet/>
      <dgm:spPr>
        <a:ln>
          <a:solidFill>
            <a:schemeClr val="tx1"/>
          </a:solidFill>
        </a:ln>
      </dgm:spPr>
      <dgm:t>
        <a:bodyPr/>
        <a:lstStyle/>
        <a:p>
          <a:endParaRPr lang="en-US">
            <a:latin typeface="Times New Roman" panose="02020603050405020304" pitchFamily="18" charset="0"/>
            <a:cs typeface="Times New Roman" panose="02020603050405020304" pitchFamily="18" charset="0"/>
          </a:endParaRPr>
        </a:p>
      </dgm:t>
    </dgm:pt>
    <dgm:pt modelId="{0533DE0E-88A3-4C9B-B757-06ACCC0A2F42}" type="sibTrans" cxnId="{495A9100-BBFD-448B-99A9-EFD3442800C1}">
      <dgm:prSet/>
      <dgm:spPr/>
      <dgm:t>
        <a:bodyPr/>
        <a:lstStyle/>
        <a:p>
          <a:endParaRPr lang="en-US">
            <a:latin typeface="Times New Roman" panose="02020603050405020304" pitchFamily="18" charset="0"/>
            <a:cs typeface="Times New Roman" panose="02020603050405020304" pitchFamily="18" charset="0"/>
          </a:endParaRPr>
        </a:p>
      </dgm:t>
    </dgm:pt>
    <dgm:pt modelId="{F9D83B81-CD14-4A16-ACBD-9C3DBA1C2A3B}">
      <dgm:prSet custT="1"/>
      <dgm:spPr>
        <a:solidFill>
          <a:srgbClr val="AA0069"/>
        </a:solidFill>
      </dgm:spPr>
      <dgm:t>
        <a:bodyPr/>
        <a:lstStyle/>
        <a:p>
          <a:r>
            <a:rPr lang="en-US" sz="1200">
              <a:latin typeface="Myriad Pro Light"/>
              <a:cs typeface="Times New Roman" panose="02020603050405020304" pitchFamily="18" charset="0"/>
            </a:rPr>
            <a:t>Physician, Pharmacy, Insurance, Clinical RDN, Health Disparities</a:t>
          </a:r>
        </a:p>
      </dgm:t>
    </dgm:pt>
    <dgm:pt modelId="{607EADC3-DDD2-4C6E-9126-5BFA0FE7289D}" type="sibTrans" cxnId="{77692B82-87A6-47D5-ACDD-5E9CF6C11D0B}">
      <dgm:prSet/>
      <dgm:spPr/>
      <dgm:t>
        <a:bodyPr/>
        <a:lstStyle/>
        <a:p>
          <a:endParaRPr lang="en-US">
            <a:latin typeface="Times New Roman" panose="02020603050405020304" pitchFamily="18" charset="0"/>
            <a:cs typeface="Times New Roman" panose="02020603050405020304" pitchFamily="18" charset="0"/>
          </a:endParaRPr>
        </a:p>
      </dgm:t>
    </dgm:pt>
    <dgm:pt modelId="{9B3F0C6D-EC54-4480-ABB7-10B7AB359189}" type="parTrans" cxnId="{77692B82-87A6-47D5-ACDD-5E9CF6C11D0B}">
      <dgm:prSet/>
      <dgm:spPr>
        <a:ln>
          <a:solidFill>
            <a:schemeClr val="tx1"/>
          </a:solidFill>
        </a:ln>
      </dgm:spPr>
      <dgm:t>
        <a:bodyPr/>
        <a:lstStyle/>
        <a:p>
          <a:endParaRPr lang="en-US">
            <a:latin typeface="Times New Roman" panose="02020603050405020304" pitchFamily="18" charset="0"/>
            <a:cs typeface="Times New Roman" panose="02020603050405020304" pitchFamily="18" charset="0"/>
          </a:endParaRPr>
        </a:p>
      </dgm:t>
    </dgm:pt>
    <dgm:pt modelId="{FB4CFB0A-3B28-4118-9F0C-F33504CD3262}" type="pres">
      <dgm:prSet presAssocID="{25052028-1A5E-417D-910B-81CE2254E8F0}" presName="Name0" presStyleCnt="0">
        <dgm:presLayoutVars>
          <dgm:chPref val="1"/>
          <dgm:dir/>
          <dgm:animOne val="branch"/>
          <dgm:animLvl val="lvl"/>
          <dgm:resizeHandles val="exact"/>
        </dgm:presLayoutVars>
      </dgm:prSet>
      <dgm:spPr/>
    </dgm:pt>
    <dgm:pt modelId="{5C9534CF-5AEA-40A3-917E-556F6312A721}" type="pres">
      <dgm:prSet presAssocID="{90F8A5E5-6930-4644-94A8-6499619AA3E2}" presName="root1" presStyleCnt="0"/>
      <dgm:spPr/>
    </dgm:pt>
    <dgm:pt modelId="{6143D8FA-D07C-4A23-8AA5-088B56CBB0C1}" type="pres">
      <dgm:prSet presAssocID="{90F8A5E5-6930-4644-94A8-6499619AA3E2}" presName="LevelOneTextNode" presStyleLbl="node0" presStyleIdx="0" presStyleCnt="1" custScaleY="118609">
        <dgm:presLayoutVars>
          <dgm:chPref val="3"/>
        </dgm:presLayoutVars>
      </dgm:prSet>
      <dgm:spPr>
        <a:prstGeom prst="roundRect">
          <a:avLst/>
        </a:prstGeom>
      </dgm:spPr>
    </dgm:pt>
    <dgm:pt modelId="{95D1CB02-BD4B-490C-8601-6A98270135CB}" type="pres">
      <dgm:prSet presAssocID="{90F8A5E5-6930-4644-94A8-6499619AA3E2}" presName="level2hierChild" presStyleCnt="0"/>
      <dgm:spPr/>
    </dgm:pt>
    <dgm:pt modelId="{E72F18A4-B3CE-4924-B75A-052C447951BF}" type="pres">
      <dgm:prSet presAssocID="{2E0FA300-D0B5-402C-B49F-3A3857376AFA}" presName="conn2-1" presStyleLbl="parChTrans1D2" presStyleIdx="0" presStyleCnt="5"/>
      <dgm:spPr/>
    </dgm:pt>
    <dgm:pt modelId="{5F4D0D83-1F55-4F99-B832-36875D933333}" type="pres">
      <dgm:prSet presAssocID="{2E0FA300-D0B5-402C-B49F-3A3857376AFA}" presName="connTx" presStyleLbl="parChTrans1D2" presStyleIdx="0" presStyleCnt="5"/>
      <dgm:spPr/>
    </dgm:pt>
    <dgm:pt modelId="{B283E982-B46D-4CDF-9609-854749C07EAA}" type="pres">
      <dgm:prSet presAssocID="{B9ED0B53-C930-48E7-85C2-C1CA6D6B788A}" presName="root2" presStyleCnt="0"/>
      <dgm:spPr/>
    </dgm:pt>
    <dgm:pt modelId="{A27FEFB0-E683-4F7C-BEC4-CE74F4038DBA}" type="pres">
      <dgm:prSet presAssocID="{B9ED0B53-C930-48E7-85C2-C1CA6D6B788A}" presName="LevelTwoTextNode" presStyleLbl="node2" presStyleIdx="0" presStyleCnt="5">
        <dgm:presLayoutVars>
          <dgm:chPref val="3"/>
        </dgm:presLayoutVars>
      </dgm:prSet>
      <dgm:spPr>
        <a:prstGeom prst="roundRect">
          <a:avLst/>
        </a:prstGeom>
      </dgm:spPr>
    </dgm:pt>
    <dgm:pt modelId="{032234A4-D3AC-4728-9063-7AC4CD32188A}" type="pres">
      <dgm:prSet presAssocID="{B9ED0B53-C930-48E7-85C2-C1CA6D6B788A}" presName="level3hierChild" presStyleCnt="0"/>
      <dgm:spPr/>
    </dgm:pt>
    <dgm:pt modelId="{F0E11AFA-1B43-4E2A-B9E6-AFA5AD6210B3}" type="pres">
      <dgm:prSet presAssocID="{B16F1530-D962-4C2A-A5F5-C6EBE9189C5C}" presName="conn2-1" presStyleLbl="parChTrans1D3" presStyleIdx="0" presStyleCnt="5"/>
      <dgm:spPr/>
    </dgm:pt>
    <dgm:pt modelId="{DBAE5373-E28A-4AF3-B643-2FF382F94CBD}" type="pres">
      <dgm:prSet presAssocID="{B16F1530-D962-4C2A-A5F5-C6EBE9189C5C}" presName="connTx" presStyleLbl="parChTrans1D3" presStyleIdx="0" presStyleCnt="5"/>
      <dgm:spPr/>
    </dgm:pt>
    <dgm:pt modelId="{11EFBE92-4C75-407A-87A5-818CACCD3CA8}" type="pres">
      <dgm:prSet presAssocID="{054E5FB2-7CF7-4F54-BE7D-83E4AF40810A}" presName="root2" presStyleCnt="0"/>
      <dgm:spPr/>
    </dgm:pt>
    <dgm:pt modelId="{2A608C9E-C007-4DAD-B4C6-9836D3060937}" type="pres">
      <dgm:prSet presAssocID="{054E5FB2-7CF7-4F54-BE7D-83E4AF40810A}" presName="LevelTwoTextNode" presStyleLbl="node3" presStyleIdx="0" presStyleCnt="5" custScaleX="349168">
        <dgm:presLayoutVars>
          <dgm:chPref val="3"/>
        </dgm:presLayoutVars>
      </dgm:prSet>
      <dgm:spPr>
        <a:prstGeom prst="roundRect">
          <a:avLst/>
        </a:prstGeom>
      </dgm:spPr>
    </dgm:pt>
    <dgm:pt modelId="{2DF86607-4DB0-4210-B377-9412107A35CF}" type="pres">
      <dgm:prSet presAssocID="{054E5FB2-7CF7-4F54-BE7D-83E4AF40810A}" presName="level3hierChild" presStyleCnt="0"/>
      <dgm:spPr/>
    </dgm:pt>
    <dgm:pt modelId="{053D6258-3134-4817-8B42-9D6E7B9E6E72}" type="pres">
      <dgm:prSet presAssocID="{49FCDF13-6E47-44C5-A383-4F6E547A18F6}" presName="conn2-1" presStyleLbl="parChTrans1D2" presStyleIdx="1" presStyleCnt="5"/>
      <dgm:spPr/>
    </dgm:pt>
    <dgm:pt modelId="{8E073CE0-8BFB-4639-BEB7-806B84D13735}" type="pres">
      <dgm:prSet presAssocID="{49FCDF13-6E47-44C5-A383-4F6E547A18F6}" presName="connTx" presStyleLbl="parChTrans1D2" presStyleIdx="1" presStyleCnt="5"/>
      <dgm:spPr/>
    </dgm:pt>
    <dgm:pt modelId="{955DF3E9-510C-4876-9A2C-0D74B16A5ABC}" type="pres">
      <dgm:prSet presAssocID="{01240001-B333-49F5-821C-1560C9256097}" presName="root2" presStyleCnt="0"/>
      <dgm:spPr/>
    </dgm:pt>
    <dgm:pt modelId="{D580BC41-CCF9-47F8-AF32-9A4DBA28AB68}" type="pres">
      <dgm:prSet presAssocID="{01240001-B333-49F5-821C-1560C9256097}" presName="LevelTwoTextNode" presStyleLbl="node2" presStyleIdx="1" presStyleCnt="5">
        <dgm:presLayoutVars>
          <dgm:chPref val="3"/>
        </dgm:presLayoutVars>
      </dgm:prSet>
      <dgm:spPr>
        <a:prstGeom prst="roundRect">
          <a:avLst/>
        </a:prstGeom>
      </dgm:spPr>
    </dgm:pt>
    <dgm:pt modelId="{2AD77026-37A1-4CAC-9206-7704C3D7B421}" type="pres">
      <dgm:prSet presAssocID="{01240001-B333-49F5-821C-1560C9256097}" presName="level3hierChild" presStyleCnt="0"/>
      <dgm:spPr/>
    </dgm:pt>
    <dgm:pt modelId="{AA867974-8947-479E-8AEF-5BC70F407858}" type="pres">
      <dgm:prSet presAssocID="{535895DD-A867-42A8-BB0B-2E317E4029A8}" presName="conn2-1" presStyleLbl="parChTrans1D3" presStyleIdx="1" presStyleCnt="5"/>
      <dgm:spPr/>
    </dgm:pt>
    <dgm:pt modelId="{E943111B-C476-4A2E-85D3-7D95B93BD53D}" type="pres">
      <dgm:prSet presAssocID="{535895DD-A867-42A8-BB0B-2E317E4029A8}" presName="connTx" presStyleLbl="parChTrans1D3" presStyleIdx="1" presStyleCnt="5"/>
      <dgm:spPr/>
    </dgm:pt>
    <dgm:pt modelId="{F40E3972-6D69-42A6-B528-DA78741F199E}" type="pres">
      <dgm:prSet presAssocID="{112824A2-FAD4-410B-AEAE-D7010243A833}" presName="root2" presStyleCnt="0"/>
      <dgm:spPr/>
    </dgm:pt>
    <dgm:pt modelId="{20E1D52D-9E14-4503-985C-C32E8DA1E1BD}" type="pres">
      <dgm:prSet presAssocID="{112824A2-FAD4-410B-AEAE-D7010243A833}" presName="LevelTwoTextNode" presStyleLbl="node3" presStyleIdx="1" presStyleCnt="5" custScaleX="349168">
        <dgm:presLayoutVars>
          <dgm:chPref val="3"/>
        </dgm:presLayoutVars>
      </dgm:prSet>
      <dgm:spPr>
        <a:prstGeom prst="roundRect">
          <a:avLst/>
        </a:prstGeom>
      </dgm:spPr>
    </dgm:pt>
    <dgm:pt modelId="{CF6F4CAA-B33A-4128-9845-7FB1D0DD78D1}" type="pres">
      <dgm:prSet presAssocID="{112824A2-FAD4-410B-AEAE-D7010243A833}" presName="level3hierChild" presStyleCnt="0"/>
      <dgm:spPr/>
    </dgm:pt>
    <dgm:pt modelId="{5F10700E-847A-4B0E-A389-0AD876529149}" type="pres">
      <dgm:prSet presAssocID="{6DFB3125-C701-4C45-B4B6-34E259120F65}" presName="conn2-1" presStyleLbl="parChTrans1D2" presStyleIdx="2" presStyleCnt="5"/>
      <dgm:spPr/>
    </dgm:pt>
    <dgm:pt modelId="{A722E085-0594-49D2-8691-CD220DC2A237}" type="pres">
      <dgm:prSet presAssocID="{6DFB3125-C701-4C45-B4B6-34E259120F65}" presName="connTx" presStyleLbl="parChTrans1D2" presStyleIdx="2" presStyleCnt="5"/>
      <dgm:spPr/>
    </dgm:pt>
    <dgm:pt modelId="{FA732FB2-3EE7-4C9D-BDFB-F88455480224}" type="pres">
      <dgm:prSet presAssocID="{836762E5-EEFD-486F-A6D6-FD9AB9243A4B}" presName="root2" presStyleCnt="0"/>
      <dgm:spPr/>
    </dgm:pt>
    <dgm:pt modelId="{0FEF3BD4-477D-4491-9784-11DDEEF6DD96}" type="pres">
      <dgm:prSet presAssocID="{836762E5-EEFD-486F-A6D6-FD9AB9243A4B}" presName="LevelTwoTextNode" presStyleLbl="node2" presStyleIdx="2" presStyleCnt="5">
        <dgm:presLayoutVars>
          <dgm:chPref val="3"/>
        </dgm:presLayoutVars>
      </dgm:prSet>
      <dgm:spPr>
        <a:prstGeom prst="roundRect">
          <a:avLst/>
        </a:prstGeom>
      </dgm:spPr>
    </dgm:pt>
    <dgm:pt modelId="{EF490D16-D0BF-4122-82EE-E2A6037B5ED5}" type="pres">
      <dgm:prSet presAssocID="{836762E5-EEFD-486F-A6D6-FD9AB9243A4B}" presName="level3hierChild" presStyleCnt="0"/>
      <dgm:spPr/>
    </dgm:pt>
    <dgm:pt modelId="{4F66A837-EB71-44E3-A1C7-18FB2E4BCB33}" type="pres">
      <dgm:prSet presAssocID="{9B3F0C6D-EC54-4480-ABB7-10B7AB359189}" presName="conn2-1" presStyleLbl="parChTrans1D3" presStyleIdx="2" presStyleCnt="5"/>
      <dgm:spPr/>
    </dgm:pt>
    <dgm:pt modelId="{376845CD-CCD9-4BB8-BAA7-EFFB468997EE}" type="pres">
      <dgm:prSet presAssocID="{9B3F0C6D-EC54-4480-ABB7-10B7AB359189}" presName="connTx" presStyleLbl="parChTrans1D3" presStyleIdx="2" presStyleCnt="5"/>
      <dgm:spPr/>
    </dgm:pt>
    <dgm:pt modelId="{C083780E-E58B-4980-9F90-F1DC38827826}" type="pres">
      <dgm:prSet presAssocID="{F9D83B81-CD14-4A16-ACBD-9C3DBA1C2A3B}" presName="root2" presStyleCnt="0"/>
      <dgm:spPr/>
    </dgm:pt>
    <dgm:pt modelId="{4D183E64-A423-4F7E-A157-65D816D173AD}" type="pres">
      <dgm:prSet presAssocID="{F9D83B81-CD14-4A16-ACBD-9C3DBA1C2A3B}" presName="LevelTwoTextNode" presStyleLbl="node3" presStyleIdx="2" presStyleCnt="5" custScaleX="349168">
        <dgm:presLayoutVars>
          <dgm:chPref val="3"/>
        </dgm:presLayoutVars>
      </dgm:prSet>
      <dgm:spPr>
        <a:prstGeom prst="roundRect">
          <a:avLst/>
        </a:prstGeom>
      </dgm:spPr>
    </dgm:pt>
    <dgm:pt modelId="{C52259F1-6C79-4727-B5C6-E4A7804D0125}" type="pres">
      <dgm:prSet presAssocID="{F9D83B81-CD14-4A16-ACBD-9C3DBA1C2A3B}" presName="level3hierChild" presStyleCnt="0"/>
      <dgm:spPr/>
    </dgm:pt>
    <dgm:pt modelId="{F2A8613B-C56D-4064-B5B9-4867C8086231}" type="pres">
      <dgm:prSet presAssocID="{98447593-16EB-49EE-B042-E2E5E03213E6}" presName="conn2-1" presStyleLbl="parChTrans1D2" presStyleIdx="3" presStyleCnt="5"/>
      <dgm:spPr/>
    </dgm:pt>
    <dgm:pt modelId="{D9F33CE7-4056-44BC-B4A7-41E847B293DB}" type="pres">
      <dgm:prSet presAssocID="{98447593-16EB-49EE-B042-E2E5E03213E6}" presName="connTx" presStyleLbl="parChTrans1D2" presStyleIdx="3" presStyleCnt="5"/>
      <dgm:spPr/>
    </dgm:pt>
    <dgm:pt modelId="{C7DBDF36-9086-4F37-9A3E-8975E5AE920C}" type="pres">
      <dgm:prSet presAssocID="{353F7CF8-C7F8-4A12-A03E-1051ABE4B0F5}" presName="root2" presStyleCnt="0"/>
      <dgm:spPr/>
    </dgm:pt>
    <dgm:pt modelId="{72F4E870-009E-4B79-85ED-5CF40BBB7A93}" type="pres">
      <dgm:prSet presAssocID="{353F7CF8-C7F8-4A12-A03E-1051ABE4B0F5}" presName="LevelTwoTextNode" presStyleLbl="node2" presStyleIdx="3" presStyleCnt="5">
        <dgm:presLayoutVars>
          <dgm:chPref val="3"/>
        </dgm:presLayoutVars>
      </dgm:prSet>
      <dgm:spPr>
        <a:prstGeom prst="roundRect">
          <a:avLst/>
        </a:prstGeom>
      </dgm:spPr>
    </dgm:pt>
    <dgm:pt modelId="{441BD754-DF6E-41E6-8134-777EDA67A17E}" type="pres">
      <dgm:prSet presAssocID="{353F7CF8-C7F8-4A12-A03E-1051ABE4B0F5}" presName="level3hierChild" presStyleCnt="0"/>
      <dgm:spPr/>
    </dgm:pt>
    <dgm:pt modelId="{0A6C54A7-24F0-4085-8AA8-6C75CE8AA655}" type="pres">
      <dgm:prSet presAssocID="{2D07157A-CBB7-40CD-8877-48743233DA5A}" presName="conn2-1" presStyleLbl="parChTrans1D3" presStyleIdx="3" presStyleCnt="5"/>
      <dgm:spPr/>
    </dgm:pt>
    <dgm:pt modelId="{F3D52EF7-8028-497D-8E78-A2F217ECEFB6}" type="pres">
      <dgm:prSet presAssocID="{2D07157A-CBB7-40CD-8877-48743233DA5A}" presName="connTx" presStyleLbl="parChTrans1D3" presStyleIdx="3" presStyleCnt="5"/>
      <dgm:spPr/>
    </dgm:pt>
    <dgm:pt modelId="{3478A294-92C5-490E-8AF6-86AB4253B85E}" type="pres">
      <dgm:prSet presAssocID="{664CD106-47F4-4636-AB3F-C5F2486A9400}" presName="root2" presStyleCnt="0"/>
      <dgm:spPr/>
    </dgm:pt>
    <dgm:pt modelId="{E6DE9F3F-45D9-4DDF-88F3-22122ECB97A1}" type="pres">
      <dgm:prSet presAssocID="{664CD106-47F4-4636-AB3F-C5F2486A9400}" presName="LevelTwoTextNode" presStyleLbl="node3" presStyleIdx="3" presStyleCnt="5" custScaleX="349168">
        <dgm:presLayoutVars>
          <dgm:chPref val="3"/>
        </dgm:presLayoutVars>
      </dgm:prSet>
      <dgm:spPr>
        <a:prstGeom prst="roundRect">
          <a:avLst/>
        </a:prstGeom>
      </dgm:spPr>
    </dgm:pt>
    <dgm:pt modelId="{21BA04E2-08A9-4BDF-8FA1-F19319A8945F}" type="pres">
      <dgm:prSet presAssocID="{664CD106-47F4-4636-AB3F-C5F2486A9400}" presName="level3hierChild" presStyleCnt="0"/>
      <dgm:spPr/>
    </dgm:pt>
    <dgm:pt modelId="{062C5D84-7BC8-45C5-AD23-A13478D7E764}" type="pres">
      <dgm:prSet presAssocID="{B17330EA-F000-4220-BC96-DA02C1F296E9}" presName="conn2-1" presStyleLbl="parChTrans1D2" presStyleIdx="4" presStyleCnt="5"/>
      <dgm:spPr/>
    </dgm:pt>
    <dgm:pt modelId="{AF1801E5-15FF-401D-857E-8759913A58DD}" type="pres">
      <dgm:prSet presAssocID="{B17330EA-F000-4220-BC96-DA02C1F296E9}" presName="connTx" presStyleLbl="parChTrans1D2" presStyleIdx="4" presStyleCnt="5"/>
      <dgm:spPr/>
    </dgm:pt>
    <dgm:pt modelId="{A46668F7-C35E-4ECC-B9DF-E0131AB80353}" type="pres">
      <dgm:prSet presAssocID="{A8850B32-97C9-4B86-898B-84F8DFAD431D}" presName="root2" presStyleCnt="0"/>
      <dgm:spPr/>
    </dgm:pt>
    <dgm:pt modelId="{A64A224A-015F-4507-8340-95766FFB6D3A}" type="pres">
      <dgm:prSet presAssocID="{A8850B32-97C9-4B86-898B-84F8DFAD431D}" presName="LevelTwoTextNode" presStyleLbl="node2" presStyleIdx="4" presStyleCnt="5">
        <dgm:presLayoutVars>
          <dgm:chPref val="3"/>
        </dgm:presLayoutVars>
      </dgm:prSet>
      <dgm:spPr>
        <a:prstGeom prst="roundRect">
          <a:avLst/>
        </a:prstGeom>
      </dgm:spPr>
    </dgm:pt>
    <dgm:pt modelId="{A1AF89C3-EA97-45F3-8DE4-308430087A23}" type="pres">
      <dgm:prSet presAssocID="{A8850B32-97C9-4B86-898B-84F8DFAD431D}" presName="level3hierChild" presStyleCnt="0"/>
      <dgm:spPr/>
    </dgm:pt>
    <dgm:pt modelId="{E2848BC0-353C-4829-9442-47A1D78539E4}" type="pres">
      <dgm:prSet presAssocID="{89BD2D60-2FD4-4E4C-A009-06C463CA34D3}" presName="conn2-1" presStyleLbl="parChTrans1D3" presStyleIdx="4" presStyleCnt="5"/>
      <dgm:spPr/>
    </dgm:pt>
    <dgm:pt modelId="{233E458A-BFC1-48E4-BD23-94B334641700}" type="pres">
      <dgm:prSet presAssocID="{89BD2D60-2FD4-4E4C-A009-06C463CA34D3}" presName="connTx" presStyleLbl="parChTrans1D3" presStyleIdx="4" presStyleCnt="5"/>
      <dgm:spPr/>
    </dgm:pt>
    <dgm:pt modelId="{26234FD3-63E2-41F7-8566-664FFEA3A640}" type="pres">
      <dgm:prSet presAssocID="{B35399D6-2A0D-4C25-A814-CE52B38BC784}" presName="root2" presStyleCnt="0"/>
      <dgm:spPr/>
    </dgm:pt>
    <dgm:pt modelId="{E2C3125D-9F70-49A1-A53B-AFD9B67CC848}" type="pres">
      <dgm:prSet presAssocID="{B35399D6-2A0D-4C25-A814-CE52B38BC784}" presName="LevelTwoTextNode" presStyleLbl="node3" presStyleIdx="4" presStyleCnt="5" custScaleX="349168" custLinFactNeighborX="332" custLinFactNeighborY="390">
        <dgm:presLayoutVars>
          <dgm:chPref val="3"/>
        </dgm:presLayoutVars>
      </dgm:prSet>
      <dgm:spPr>
        <a:prstGeom prst="roundRect">
          <a:avLst/>
        </a:prstGeom>
      </dgm:spPr>
    </dgm:pt>
    <dgm:pt modelId="{7E9E0ECB-9E3C-4E5F-B0A2-BBD69B244927}" type="pres">
      <dgm:prSet presAssocID="{B35399D6-2A0D-4C25-A814-CE52B38BC784}" presName="level3hierChild" presStyleCnt="0"/>
      <dgm:spPr/>
    </dgm:pt>
  </dgm:ptLst>
  <dgm:cxnLst>
    <dgm:cxn modelId="{495A9100-BBFD-448B-99A9-EFD3442800C1}" srcId="{A8850B32-97C9-4B86-898B-84F8DFAD431D}" destId="{B35399D6-2A0D-4C25-A814-CE52B38BC784}" srcOrd="0" destOrd="0" parTransId="{89BD2D60-2FD4-4E4C-A009-06C463CA34D3}" sibTransId="{0533DE0E-88A3-4C9B-B757-06ACCC0A2F42}"/>
    <dgm:cxn modelId="{174C0E05-DF51-4A79-8D4B-367F64D2469E}" type="presOf" srcId="{A8850B32-97C9-4B86-898B-84F8DFAD431D}" destId="{A64A224A-015F-4507-8340-95766FFB6D3A}" srcOrd="0" destOrd="0" presId="urn:microsoft.com/office/officeart/2008/layout/HorizontalMultiLevelHierarchy"/>
    <dgm:cxn modelId="{EFD4510E-B15E-4911-9054-63509BB1467A}" type="presOf" srcId="{112824A2-FAD4-410B-AEAE-D7010243A833}" destId="{20E1D52D-9E14-4503-985C-C32E8DA1E1BD}" srcOrd="0" destOrd="0" presId="urn:microsoft.com/office/officeart/2008/layout/HorizontalMultiLevelHierarchy"/>
    <dgm:cxn modelId="{92443D14-13B8-42AF-AFC1-AB5F34677D83}" type="presOf" srcId="{535895DD-A867-42A8-BB0B-2E317E4029A8}" destId="{AA867974-8947-479E-8AEF-5BC70F407858}" srcOrd="0" destOrd="0" presId="urn:microsoft.com/office/officeart/2008/layout/HorizontalMultiLevelHierarchy"/>
    <dgm:cxn modelId="{0339311C-6343-475B-A1A4-CFDE5E598B7B}" type="presOf" srcId="{9B3F0C6D-EC54-4480-ABB7-10B7AB359189}" destId="{376845CD-CCD9-4BB8-BAA7-EFFB468997EE}" srcOrd="1" destOrd="0" presId="urn:microsoft.com/office/officeart/2008/layout/HorizontalMultiLevelHierarchy"/>
    <dgm:cxn modelId="{DC3AD61D-1FF8-4C8A-864B-D331A24847D1}" type="presOf" srcId="{836762E5-EEFD-486F-A6D6-FD9AB9243A4B}" destId="{0FEF3BD4-477D-4491-9784-11DDEEF6DD96}" srcOrd="0" destOrd="0" presId="urn:microsoft.com/office/officeart/2008/layout/HorizontalMultiLevelHierarchy"/>
    <dgm:cxn modelId="{2C5CC222-6F1D-4608-91AA-56935AD84593}" type="presOf" srcId="{89BD2D60-2FD4-4E4C-A009-06C463CA34D3}" destId="{233E458A-BFC1-48E4-BD23-94B334641700}" srcOrd="1" destOrd="0" presId="urn:microsoft.com/office/officeart/2008/layout/HorizontalMultiLevelHierarchy"/>
    <dgm:cxn modelId="{1E0A602E-B33C-44B4-902E-A7FFA9D59D0F}" srcId="{25052028-1A5E-417D-910B-81CE2254E8F0}" destId="{90F8A5E5-6930-4644-94A8-6499619AA3E2}" srcOrd="0" destOrd="0" parTransId="{8BF452FD-9136-4893-9495-D288487AB300}" sibTransId="{0E7E5889-16E6-4E0D-8BA1-8F194FCCD662}"/>
    <dgm:cxn modelId="{A983D337-DC57-4F53-BC33-4BD9BAB9BF29}" type="presOf" srcId="{98447593-16EB-49EE-B042-E2E5E03213E6}" destId="{D9F33CE7-4056-44BC-B4A7-41E847B293DB}" srcOrd="1" destOrd="0" presId="urn:microsoft.com/office/officeart/2008/layout/HorizontalMultiLevelHierarchy"/>
    <dgm:cxn modelId="{C5AABF3A-F2C2-447E-AF6F-9A403E85CFCE}" type="presOf" srcId="{2E0FA300-D0B5-402C-B49F-3A3857376AFA}" destId="{E72F18A4-B3CE-4924-B75A-052C447951BF}" srcOrd="0" destOrd="0" presId="urn:microsoft.com/office/officeart/2008/layout/HorizontalMultiLevelHierarchy"/>
    <dgm:cxn modelId="{538A1E3F-6944-4AB6-A8FE-C54277C38C26}" type="presOf" srcId="{2D07157A-CBB7-40CD-8877-48743233DA5A}" destId="{F3D52EF7-8028-497D-8E78-A2F217ECEFB6}" srcOrd="1" destOrd="0" presId="urn:microsoft.com/office/officeart/2008/layout/HorizontalMultiLevelHierarchy"/>
    <dgm:cxn modelId="{722E374A-25A6-42E3-960C-AC74764401E5}" type="presOf" srcId="{664CD106-47F4-4636-AB3F-C5F2486A9400}" destId="{E6DE9F3F-45D9-4DDF-88F3-22122ECB97A1}" srcOrd="0" destOrd="0" presId="urn:microsoft.com/office/officeart/2008/layout/HorizontalMultiLevelHierarchy"/>
    <dgm:cxn modelId="{E6075D4E-D458-418E-92B7-5804F0F6F435}" type="presOf" srcId="{B17330EA-F000-4220-BC96-DA02C1F296E9}" destId="{AF1801E5-15FF-401D-857E-8759913A58DD}" srcOrd="1" destOrd="0" presId="urn:microsoft.com/office/officeart/2008/layout/HorizontalMultiLevelHierarchy"/>
    <dgm:cxn modelId="{D3872254-3808-49AC-B7CF-53B4F8E65DD0}" type="presOf" srcId="{49FCDF13-6E47-44C5-A383-4F6E547A18F6}" destId="{8E073CE0-8BFB-4639-BEB7-806B84D13735}" srcOrd="1" destOrd="0" presId="urn:microsoft.com/office/officeart/2008/layout/HorizontalMultiLevelHierarchy"/>
    <dgm:cxn modelId="{B9CFE05D-10D0-4DBC-954B-D413A63DC172}" type="presOf" srcId="{353F7CF8-C7F8-4A12-A03E-1051ABE4B0F5}" destId="{72F4E870-009E-4B79-85ED-5CF40BBB7A93}" srcOrd="0" destOrd="0" presId="urn:microsoft.com/office/officeart/2008/layout/HorizontalMultiLevelHierarchy"/>
    <dgm:cxn modelId="{17EA195E-620A-42A8-8932-CE3D59B8711D}" srcId="{B9ED0B53-C930-48E7-85C2-C1CA6D6B788A}" destId="{054E5FB2-7CF7-4F54-BE7D-83E4AF40810A}" srcOrd="0" destOrd="0" parTransId="{B16F1530-D962-4C2A-A5F5-C6EBE9189C5C}" sibTransId="{23F82FF9-4CB5-441E-AFBE-06167DB7B484}"/>
    <dgm:cxn modelId="{D5EC5362-74D0-4A60-A9D1-15F6F23228F9}" type="presOf" srcId="{49FCDF13-6E47-44C5-A383-4F6E547A18F6}" destId="{053D6258-3134-4817-8B42-9D6E7B9E6E72}" srcOrd="0" destOrd="0" presId="urn:microsoft.com/office/officeart/2008/layout/HorizontalMultiLevelHierarchy"/>
    <dgm:cxn modelId="{46969262-5FF4-4179-B3A0-464D7BDA6565}" srcId="{90F8A5E5-6930-4644-94A8-6499619AA3E2}" destId="{353F7CF8-C7F8-4A12-A03E-1051ABE4B0F5}" srcOrd="3" destOrd="0" parTransId="{98447593-16EB-49EE-B042-E2E5E03213E6}" sibTransId="{A06EAB23-749A-430A-97FC-BBF2DC3CBCF2}"/>
    <dgm:cxn modelId="{B105C863-70ED-4478-8ADA-4C43440ABF28}" type="presOf" srcId="{6DFB3125-C701-4C45-B4B6-34E259120F65}" destId="{A722E085-0594-49D2-8691-CD220DC2A237}" srcOrd="1" destOrd="0" presId="urn:microsoft.com/office/officeart/2008/layout/HorizontalMultiLevelHierarchy"/>
    <dgm:cxn modelId="{30142C66-E014-478B-ABC3-C0857C9FB1BF}" srcId="{90F8A5E5-6930-4644-94A8-6499619AA3E2}" destId="{01240001-B333-49F5-821C-1560C9256097}" srcOrd="1" destOrd="0" parTransId="{49FCDF13-6E47-44C5-A383-4F6E547A18F6}" sibTransId="{70B93B8D-0FA1-4ABB-A249-1CE79DF287F5}"/>
    <dgm:cxn modelId="{3CDBB567-70B7-4B26-BD55-251F69E541EC}" type="presOf" srcId="{B9ED0B53-C930-48E7-85C2-C1CA6D6B788A}" destId="{A27FEFB0-E683-4F7C-BEC4-CE74F4038DBA}" srcOrd="0" destOrd="0" presId="urn:microsoft.com/office/officeart/2008/layout/HorizontalMultiLevelHierarchy"/>
    <dgm:cxn modelId="{2E1CE871-09F0-442A-A66F-4E7A78F7DD8A}" type="presOf" srcId="{054E5FB2-7CF7-4F54-BE7D-83E4AF40810A}" destId="{2A608C9E-C007-4DAD-B4C6-9836D3060937}" srcOrd="0" destOrd="0" presId="urn:microsoft.com/office/officeart/2008/layout/HorizontalMultiLevelHierarchy"/>
    <dgm:cxn modelId="{4A229078-0B9E-4986-8EF0-40C618B0988C}" type="presOf" srcId="{01240001-B333-49F5-821C-1560C9256097}" destId="{D580BC41-CCF9-47F8-AF32-9A4DBA28AB68}" srcOrd="0" destOrd="0" presId="urn:microsoft.com/office/officeart/2008/layout/HorizontalMultiLevelHierarchy"/>
    <dgm:cxn modelId="{9428CB78-8AB8-436D-87E6-7BA7233258BA}" type="presOf" srcId="{25052028-1A5E-417D-910B-81CE2254E8F0}" destId="{FB4CFB0A-3B28-4118-9F0C-F33504CD3262}" srcOrd="0" destOrd="0" presId="urn:microsoft.com/office/officeart/2008/layout/HorizontalMultiLevelHierarchy"/>
    <dgm:cxn modelId="{0C431980-5E26-44B6-9033-482469D8CF5F}" type="presOf" srcId="{2E0FA300-D0B5-402C-B49F-3A3857376AFA}" destId="{5F4D0D83-1F55-4F99-B832-36875D933333}" srcOrd="1" destOrd="0" presId="urn:microsoft.com/office/officeart/2008/layout/HorizontalMultiLevelHierarchy"/>
    <dgm:cxn modelId="{77692B82-87A6-47D5-ACDD-5E9CF6C11D0B}" srcId="{836762E5-EEFD-486F-A6D6-FD9AB9243A4B}" destId="{F9D83B81-CD14-4A16-ACBD-9C3DBA1C2A3B}" srcOrd="0" destOrd="0" parTransId="{9B3F0C6D-EC54-4480-ABB7-10B7AB359189}" sibTransId="{607EADC3-DDD2-4C6E-9126-5BFA0FE7289D}"/>
    <dgm:cxn modelId="{EFD64F82-A586-4134-AE14-2DAAD6B217E9}" type="presOf" srcId="{2D07157A-CBB7-40CD-8877-48743233DA5A}" destId="{0A6C54A7-24F0-4085-8AA8-6C75CE8AA655}" srcOrd="0" destOrd="0" presId="urn:microsoft.com/office/officeart/2008/layout/HorizontalMultiLevelHierarchy"/>
    <dgm:cxn modelId="{5049BD85-5822-4A72-936A-297E5A948343}" type="presOf" srcId="{B35399D6-2A0D-4C25-A814-CE52B38BC784}" destId="{E2C3125D-9F70-49A1-A53B-AFD9B67CC848}" srcOrd="0" destOrd="0" presId="urn:microsoft.com/office/officeart/2008/layout/HorizontalMultiLevelHierarchy"/>
    <dgm:cxn modelId="{F427E2A8-FB8B-44C1-B4DD-318FE1FC4F7F}" type="presOf" srcId="{9B3F0C6D-EC54-4480-ABB7-10B7AB359189}" destId="{4F66A837-EB71-44E3-A1C7-18FB2E4BCB33}" srcOrd="0" destOrd="0" presId="urn:microsoft.com/office/officeart/2008/layout/HorizontalMultiLevelHierarchy"/>
    <dgm:cxn modelId="{4D5E07A9-8270-4BEF-B7CD-D9ECF88FD9F4}" srcId="{90F8A5E5-6930-4644-94A8-6499619AA3E2}" destId="{836762E5-EEFD-486F-A6D6-FD9AB9243A4B}" srcOrd="2" destOrd="0" parTransId="{6DFB3125-C701-4C45-B4B6-34E259120F65}" sibTransId="{182CFE70-F0FB-4D5B-86AD-EF12AB21101C}"/>
    <dgm:cxn modelId="{C592E1A9-DB46-4267-BFEA-AFBDE833EDDF}" srcId="{90F8A5E5-6930-4644-94A8-6499619AA3E2}" destId="{A8850B32-97C9-4B86-898B-84F8DFAD431D}" srcOrd="4" destOrd="0" parTransId="{B17330EA-F000-4220-BC96-DA02C1F296E9}" sibTransId="{902BF838-26F0-4710-A99B-3AAC0CCF3091}"/>
    <dgm:cxn modelId="{99B54FB3-F59C-4599-884B-69EC8FBD1A28}" type="presOf" srcId="{98447593-16EB-49EE-B042-E2E5E03213E6}" destId="{F2A8613B-C56D-4064-B5B9-4867C8086231}" srcOrd="0" destOrd="0" presId="urn:microsoft.com/office/officeart/2008/layout/HorizontalMultiLevelHierarchy"/>
    <dgm:cxn modelId="{6E5FE4BB-E50F-406A-BA66-FAD164B10728}" type="presOf" srcId="{B16F1530-D962-4C2A-A5F5-C6EBE9189C5C}" destId="{F0E11AFA-1B43-4E2A-B9E6-AFA5AD6210B3}" srcOrd="0" destOrd="0" presId="urn:microsoft.com/office/officeart/2008/layout/HorizontalMultiLevelHierarchy"/>
    <dgm:cxn modelId="{21A1E1BC-C819-40E3-AD14-4655B9A3CFD1}" type="presOf" srcId="{535895DD-A867-42A8-BB0B-2E317E4029A8}" destId="{E943111B-C476-4A2E-85D3-7D95B93BD53D}" srcOrd="1" destOrd="0" presId="urn:microsoft.com/office/officeart/2008/layout/HorizontalMultiLevelHierarchy"/>
    <dgm:cxn modelId="{56B531BD-715C-41ED-9076-950E4AD7A68C}" srcId="{01240001-B333-49F5-821C-1560C9256097}" destId="{112824A2-FAD4-410B-AEAE-D7010243A833}" srcOrd="0" destOrd="0" parTransId="{535895DD-A867-42A8-BB0B-2E317E4029A8}" sibTransId="{A79709D5-FA14-48E0-ACC1-11D7B7A37838}"/>
    <dgm:cxn modelId="{FA5CCEC7-F055-4ABD-AF62-BA2A108CF8AC}" type="presOf" srcId="{89BD2D60-2FD4-4E4C-A009-06C463CA34D3}" destId="{E2848BC0-353C-4829-9442-47A1D78539E4}" srcOrd="0" destOrd="0" presId="urn:microsoft.com/office/officeart/2008/layout/HorizontalMultiLevelHierarchy"/>
    <dgm:cxn modelId="{444B57CB-6C0E-4F8E-B8FC-5FB8C41346FB}" type="presOf" srcId="{6DFB3125-C701-4C45-B4B6-34E259120F65}" destId="{5F10700E-847A-4B0E-A389-0AD876529149}" srcOrd="0" destOrd="0" presId="urn:microsoft.com/office/officeart/2008/layout/HorizontalMultiLevelHierarchy"/>
    <dgm:cxn modelId="{0F2862D0-B481-4501-9466-0496FEDF0398}" srcId="{353F7CF8-C7F8-4A12-A03E-1051ABE4B0F5}" destId="{664CD106-47F4-4636-AB3F-C5F2486A9400}" srcOrd="0" destOrd="0" parTransId="{2D07157A-CBB7-40CD-8877-48743233DA5A}" sibTransId="{A24ADCF1-EBDC-4382-934D-5AEE282A3FCA}"/>
    <dgm:cxn modelId="{0C78BDDB-DBBF-4960-8357-61A638CCD82C}" type="presOf" srcId="{90F8A5E5-6930-4644-94A8-6499619AA3E2}" destId="{6143D8FA-D07C-4A23-8AA5-088B56CBB0C1}" srcOrd="0" destOrd="0" presId="urn:microsoft.com/office/officeart/2008/layout/HorizontalMultiLevelHierarchy"/>
    <dgm:cxn modelId="{D2A76DE5-1F75-419C-A5E6-45F45C6EF901}" type="presOf" srcId="{F9D83B81-CD14-4A16-ACBD-9C3DBA1C2A3B}" destId="{4D183E64-A423-4F7E-A157-65D816D173AD}" srcOrd="0" destOrd="0" presId="urn:microsoft.com/office/officeart/2008/layout/HorizontalMultiLevelHierarchy"/>
    <dgm:cxn modelId="{0DE0F8EB-78CC-44FE-91D1-7FBE11129423}" srcId="{90F8A5E5-6930-4644-94A8-6499619AA3E2}" destId="{B9ED0B53-C930-48E7-85C2-C1CA6D6B788A}" srcOrd="0" destOrd="0" parTransId="{2E0FA300-D0B5-402C-B49F-3A3857376AFA}" sibTransId="{FDEE93FB-299A-413B-9B89-83605924ACFB}"/>
    <dgm:cxn modelId="{A83BCBFA-B361-41D8-A1DC-A87AB00B5C83}" type="presOf" srcId="{B17330EA-F000-4220-BC96-DA02C1F296E9}" destId="{062C5D84-7BC8-45C5-AD23-A13478D7E764}" srcOrd="0" destOrd="0" presId="urn:microsoft.com/office/officeart/2008/layout/HorizontalMultiLevelHierarchy"/>
    <dgm:cxn modelId="{ACF23FFD-0993-40F6-BAAB-FE78389491DC}" type="presOf" srcId="{B16F1530-D962-4C2A-A5F5-C6EBE9189C5C}" destId="{DBAE5373-E28A-4AF3-B643-2FF382F94CBD}" srcOrd="1" destOrd="0" presId="urn:microsoft.com/office/officeart/2008/layout/HorizontalMultiLevelHierarchy"/>
    <dgm:cxn modelId="{FA4DFF4D-A60F-46DC-928B-E3504355FEFD}" type="presParOf" srcId="{FB4CFB0A-3B28-4118-9F0C-F33504CD3262}" destId="{5C9534CF-5AEA-40A3-917E-556F6312A721}" srcOrd="0" destOrd="0" presId="urn:microsoft.com/office/officeart/2008/layout/HorizontalMultiLevelHierarchy"/>
    <dgm:cxn modelId="{2383E11F-6DB7-40F5-8FC4-E2BF94D4AB68}" type="presParOf" srcId="{5C9534CF-5AEA-40A3-917E-556F6312A721}" destId="{6143D8FA-D07C-4A23-8AA5-088B56CBB0C1}" srcOrd="0" destOrd="0" presId="urn:microsoft.com/office/officeart/2008/layout/HorizontalMultiLevelHierarchy"/>
    <dgm:cxn modelId="{52ABBA4C-831F-4D5D-8D0F-020445C75EE8}" type="presParOf" srcId="{5C9534CF-5AEA-40A3-917E-556F6312A721}" destId="{95D1CB02-BD4B-490C-8601-6A98270135CB}" srcOrd="1" destOrd="0" presId="urn:microsoft.com/office/officeart/2008/layout/HorizontalMultiLevelHierarchy"/>
    <dgm:cxn modelId="{69108A19-9FEE-4BA9-BEB2-02431C2B871A}" type="presParOf" srcId="{95D1CB02-BD4B-490C-8601-6A98270135CB}" destId="{E72F18A4-B3CE-4924-B75A-052C447951BF}" srcOrd="0" destOrd="0" presId="urn:microsoft.com/office/officeart/2008/layout/HorizontalMultiLevelHierarchy"/>
    <dgm:cxn modelId="{5AD649B1-1D68-41E1-A6DC-3F5AC9E34C7C}" type="presParOf" srcId="{E72F18A4-B3CE-4924-B75A-052C447951BF}" destId="{5F4D0D83-1F55-4F99-B832-36875D933333}" srcOrd="0" destOrd="0" presId="urn:microsoft.com/office/officeart/2008/layout/HorizontalMultiLevelHierarchy"/>
    <dgm:cxn modelId="{10714722-56B4-40AF-8157-54E0F949330D}" type="presParOf" srcId="{95D1CB02-BD4B-490C-8601-6A98270135CB}" destId="{B283E982-B46D-4CDF-9609-854749C07EAA}" srcOrd="1" destOrd="0" presId="urn:microsoft.com/office/officeart/2008/layout/HorizontalMultiLevelHierarchy"/>
    <dgm:cxn modelId="{0C5EEB8E-E17E-4363-8549-2D54F8C03838}" type="presParOf" srcId="{B283E982-B46D-4CDF-9609-854749C07EAA}" destId="{A27FEFB0-E683-4F7C-BEC4-CE74F4038DBA}" srcOrd="0" destOrd="0" presId="urn:microsoft.com/office/officeart/2008/layout/HorizontalMultiLevelHierarchy"/>
    <dgm:cxn modelId="{204BA3DA-F5D0-4C22-A0FF-016C82603944}" type="presParOf" srcId="{B283E982-B46D-4CDF-9609-854749C07EAA}" destId="{032234A4-D3AC-4728-9063-7AC4CD32188A}" srcOrd="1" destOrd="0" presId="urn:microsoft.com/office/officeart/2008/layout/HorizontalMultiLevelHierarchy"/>
    <dgm:cxn modelId="{CBCCD5BC-D124-4AF7-ACE0-705718C55B4F}" type="presParOf" srcId="{032234A4-D3AC-4728-9063-7AC4CD32188A}" destId="{F0E11AFA-1B43-4E2A-B9E6-AFA5AD6210B3}" srcOrd="0" destOrd="0" presId="urn:microsoft.com/office/officeart/2008/layout/HorizontalMultiLevelHierarchy"/>
    <dgm:cxn modelId="{A178FFE9-1D58-438A-AE7B-D35E233D6097}" type="presParOf" srcId="{F0E11AFA-1B43-4E2A-B9E6-AFA5AD6210B3}" destId="{DBAE5373-E28A-4AF3-B643-2FF382F94CBD}" srcOrd="0" destOrd="0" presId="urn:microsoft.com/office/officeart/2008/layout/HorizontalMultiLevelHierarchy"/>
    <dgm:cxn modelId="{0D99A941-32D2-4BF2-93F2-598BABC87C0D}" type="presParOf" srcId="{032234A4-D3AC-4728-9063-7AC4CD32188A}" destId="{11EFBE92-4C75-407A-87A5-818CACCD3CA8}" srcOrd="1" destOrd="0" presId="urn:microsoft.com/office/officeart/2008/layout/HorizontalMultiLevelHierarchy"/>
    <dgm:cxn modelId="{49045FC6-5518-4E6E-AA80-B052B4FED3C9}" type="presParOf" srcId="{11EFBE92-4C75-407A-87A5-818CACCD3CA8}" destId="{2A608C9E-C007-4DAD-B4C6-9836D3060937}" srcOrd="0" destOrd="0" presId="urn:microsoft.com/office/officeart/2008/layout/HorizontalMultiLevelHierarchy"/>
    <dgm:cxn modelId="{D5DCB10E-9288-42BE-B151-175B760EA468}" type="presParOf" srcId="{11EFBE92-4C75-407A-87A5-818CACCD3CA8}" destId="{2DF86607-4DB0-4210-B377-9412107A35CF}" srcOrd="1" destOrd="0" presId="urn:microsoft.com/office/officeart/2008/layout/HorizontalMultiLevelHierarchy"/>
    <dgm:cxn modelId="{753336B4-504B-4505-83B0-FEEA9573C58C}" type="presParOf" srcId="{95D1CB02-BD4B-490C-8601-6A98270135CB}" destId="{053D6258-3134-4817-8B42-9D6E7B9E6E72}" srcOrd="2" destOrd="0" presId="urn:microsoft.com/office/officeart/2008/layout/HorizontalMultiLevelHierarchy"/>
    <dgm:cxn modelId="{44E0F17D-280C-4110-8B42-21EA1015AEAC}" type="presParOf" srcId="{053D6258-3134-4817-8B42-9D6E7B9E6E72}" destId="{8E073CE0-8BFB-4639-BEB7-806B84D13735}" srcOrd="0" destOrd="0" presId="urn:microsoft.com/office/officeart/2008/layout/HorizontalMultiLevelHierarchy"/>
    <dgm:cxn modelId="{520C1DDA-959E-40F8-8910-0C1F40DBA831}" type="presParOf" srcId="{95D1CB02-BD4B-490C-8601-6A98270135CB}" destId="{955DF3E9-510C-4876-9A2C-0D74B16A5ABC}" srcOrd="3" destOrd="0" presId="urn:microsoft.com/office/officeart/2008/layout/HorizontalMultiLevelHierarchy"/>
    <dgm:cxn modelId="{B0F9C01C-C8A6-49C7-AE98-B6D01721B2C9}" type="presParOf" srcId="{955DF3E9-510C-4876-9A2C-0D74B16A5ABC}" destId="{D580BC41-CCF9-47F8-AF32-9A4DBA28AB68}" srcOrd="0" destOrd="0" presId="urn:microsoft.com/office/officeart/2008/layout/HorizontalMultiLevelHierarchy"/>
    <dgm:cxn modelId="{380BE354-1F7E-4D7F-8CDD-02CD118002C8}" type="presParOf" srcId="{955DF3E9-510C-4876-9A2C-0D74B16A5ABC}" destId="{2AD77026-37A1-4CAC-9206-7704C3D7B421}" srcOrd="1" destOrd="0" presId="urn:microsoft.com/office/officeart/2008/layout/HorizontalMultiLevelHierarchy"/>
    <dgm:cxn modelId="{73E9F2FC-9484-4D62-9C82-E38C07AC3D97}" type="presParOf" srcId="{2AD77026-37A1-4CAC-9206-7704C3D7B421}" destId="{AA867974-8947-479E-8AEF-5BC70F407858}" srcOrd="0" destOrd="0" presId="urn:microsoft.com/office/officeart/2008/layout/HorizontalMultiLevelHierarchy"/>
    <dgm:cxn modelId="{6C9FC106-D011-4193-9ACC-8C70EB8ED5DB}" type="presParOf" srcId="{AA867974-8947-479E-8AEF-5BC70F407858}" destId="{E943111B-C476-4A2E-85D3-7D95B93BD53D}" srcOrd="0" destOrd="0" presId="urn:microsoft.com/office/officeart/2008/layout/HorizontalMultiLevelHierarchy"/>
    <dgm:cxn modelId="{9206205A-0CC2-4203-9D5A-130C7882CFB2}" type="presParOf" srcId="{2AD77026-37A1-4CAC-9206-7704C3D7B421}" destId="{F40E3972-6D69-42A6-B528-DA78741F199E}" srcOrd="1" destOrd="0" presId="urn:microsoft.com/office/officeart/2008/layout/HorizontalMultiLevelHierarchy"/>
    <dgm:cxn modelId="{8D78521D-DA3B-4B0C-92AF-DBDC094F5DF1}" type="presParOf" srcId="{F40E3972-6D69-42A6-B528-DA78741F199E}" destId="{20E1D52D-9E14-4503-985C-C32E8DA1E1BD}" srcOrd="0" destOrd="0" presId="urn:microsoft.com/office/officeart/2008/layout/HorizontalMultiLevelHierarchy"/>
    <dgm:cxn modelId="{2D51971D-9AE9-4C98-AD32-CDDDD0EA2471}" type="presParOf" srcId="{F40E3972-6D69-42A6-B528-DA78741F199E}" destId="{CF6F4CAA-B33A-4128-9845-7FB1D0DD78D1}" srcOrd="1" destOrd="0" presId="urn:microsoft.com/office/officeart/2008/layout/HorizontalMultiLevelHierarchy"/>
    <dgm:cxn modelId="{A8FCC58E-094E-4CA2-BC85-5A8732D2E1D2}" type="presParOf" srcId="{95D1CB02-BD4B-490C-8601-6A98270135CB}" destId="{5F10700E-847A-4B0E-A389-0AD876529149}" srcOrd="4" destOrd="0" presId="urn:microsoft.com/office/officeart/2008/layout/HorizontalMultiLevelHierarchy"/>
    <dgm:cxn modelId="{457BBEE5-8A6E-44D7-A43B-5A09CF234B50}" type="presParOf" srcId="{5F10700E-847A-4B0E-A389-0AD876529149}" destId="{A722E085-0594-49D2-8691-CD220DC2A237}" srcOrd="0" destOrd="0" presId="urn:microsoft.com/office/officeart/2008/layout/HorizontalMultiLevelHierarchy"/>
    <dgm:cxn modelId="{C730235D-8CEC-40F7-A5F6-BFEC2FFD3DDA}" type="presParOf" srcId="{95D1CB02-BD4B-490C-8601-6A98270135CB}" destId="{FA732FB2-3EE7-4C9D-BDFB-F88455480224}" srcOrd="5" destOrd="0" presId="urn:microsoft.com/office/officeart/2008/layout/HorizontalMultiLevelHierarchy"/>
    <dgm:cxn modelId="{88394BC6-6CD7-4C99-980B-1ACEE91BF8E4}" type="presParOf" srcId="{FA732FB2-3EE7-4C9D-BDFB-F88455480224}" destId="{0FEF3BD4-477D-4491-9784-11DDEEF6DD96}" srcOrd="0" destOrd="0" presId="urn:microsoft.com/office/officeart/2008/layout/HorizontalMultiLevelHierarchy"/>
    <dgm:cxn modelId="{E16E410B-2BFC-472D-9214-4F3B7C765DE6}" type="presParOf" srcId="{FA732FB2-3EE7-4C9D-BDFB-F88455480224}" destId="{EF490D16-D0BF-4122-82EE-E2A6037B5ED5}" srcOrd="1" destOrd="0" presId="urn:microsoft.com/office/officeart/2008/layout/HorizontalMultiLevelHierarchy"/>
    <dgm:cxn modelId="{FE25EE3F-D319-42CD-B6D4-375DD792DE27}" type="presParOf" srcId="{EF490D16-D0BF-4122-82EE-E2A6037B5ED5}" destId="{4F66A837-EB71-44E3-A1C7-18FB2E4BCB33}" srcOrd="0" destOrd="0" presId="urn:microsoft.com/office/officeart/2008/layout/HorizontalMultiLevelHierarchy"/>
    <dgm:cxn modelId="{E72D3137-4C60-446D-8B4B-6BBA45E04DBC}" type="presParOf" srcId="{4F66A837-EB71-44E3-A1C7-18FB2E4BCB33}" destId="{376845CD-CCD9-4BB8-BAA7-EFFB468997EE}" srcOrd="0" destOrd="0" presId="urn:microsoft.com/office/officeart/2008/layout/HorizontalMultiLevelHierarchy"/>
    <dgm:cxn modelId="{E602955B-28FF-421C-A7C1-5D1BFF75F67A}" type="presParOf" srcId="{EF490D16-D0BF-4122-82EE-E2A6037B5ED5}" destId="{C083780E-E58B-4980-9F90-F1DC38827826}" srcOrd="1" destOrd="0" presId="urn:microsoft.com/office/officeart/2008/layout/HorizontalMultiLevelHierarchy"/>
    <dgm:cxn modelId="{93296AB6-DEE9-4F28-91FF-5044B23D5482}" type="presParOf" srcId="{C083780E-E58B-4980-9F90-F1DC38827826}" destId="{4D183E64-A423-4F7E-A157-65D816D173AD}" srcOrd="0" destOrd="0" presId="urn:microsoft.com/office/officeart/2008/layout/HorizontalMultiLevelHierarchy"/>
    <dgm:cxn modelId="{CB475856-ADC7-4384-8337-D3BF13E188A6}" type="presParOf" srcId="{C083780E-E58B-4980-9F90-F1DC38827826}" destId="{C52259F1-6C79-4727-B5C6-E4A7804D0125}" srcOrd="1" destOrd="0" presId="urn:microsoft.com/office/officeart/2008/layout/HorizontalMultiLevelHierarchy"/>
    <dgm:cxn modelId="{646D86F9-2A04-40B3-AD9E-E39D4A447C57}" type="presParOf" srcId="{95D1CB02-BD4B-490C-8601-6A98270135CB}" destId="{F2A8613B-C56D-4064-B5B9-4867C8086231}" srcOrd="6" destOrd="0" presId="urn:microsoft.com/office/officeart/2008/layout/HorizontalMultiLevelHierarchy"/>
    <dgm:cxn modelId="{B8E3965F-3707-421F-8A8D-B8A3909CF111}" type="presParOf" srcId="{F2A8613B-C56D-4064-B5B9-4867C8086231}" destId="{D9F33CE7-4056-44BC-B4A7-41E847B293DB}" srcOrd="0" destOrd="0" presId="urn:microsoft.com/office/officeart/2008/layout/HorizontalMultiLevelHierarchy"/>
    <dgm:cxn modelId="{D117B36A-692D-4D1E-919E-08B518CACE48}" type="presParOf" srcId="{95D1CB02-BD4B-490C-8601-6A98270135CB}" destId="{C7DBDF36-9086-4F37-9A3E-8975E5AE920C}" srcOrd="7" destOrd="0" presId="urn:microsoft.com/office/officeart/2008/layout/HorizontalMultiLevelHierarchy"/>
    <dgm:cxn modelId="{375F9B0C-AC64-4A06-9E5E-4BE50BA37002}" type="presParOf" srcId="{C7DBDF36-9086-4F37-9A3E-8975E5AE920C}" destId="{72F4E870-009E-4B79-85ED-5CF40BBB7A93}" srcOrd="0" destOrd="0" presId="urn:microsoft.com/office/officeart/2008/layout/HorizontalMultiLevelHierarchy"/>
    <dgm:cxn modelId="{B27CEEFD-DB94-4F65-B536-8E3E92E7886A}" type="presParOf" srcId="{C7DBDF36-9086-4F37-9A3E-8975E5AE920C}" destId="{441BD754-DF6E-41E6-8134-777EDA67A17E}" srcOrd="1" destOrd="0" presId="urn:microsoft.com/office/officeart/2008/layout/HorizontalMultiLevelHierarchy"/>
    <dgm:cxn modelId="{B1C6968E-8E6D-48DB-A0E6-E74BC986B913}" type="presParOf" srcId="{441BD754-DF6E-41E6-8134-777EDA67A17E}" destId="{0A6C54A7-24F0-4085-8AA8-6C75CE8AA655}" srcOrd="0" destOrd="0" presId="urn:microsoft.com/office/officeart/2008/layout/HorizontalMultiLevelHierarchy"/>
    <dgm:cxn modelId="{5F9D5D57-C213-436F-93C5-4CB6DD3DA7DA}" type="presParOf" srcId="{0A6C54A7-24F0-4085-8AA8-6C75CE8AA655}" destId="{F3D52EF7-8028-497D-8E78-A2F217ECEFB6}" srcOrd="0" destOrd="0" presId="urn:microsoft.com/office/officeart/2008/layout/HorizontalMultiLevelHierarchy"/>
    <dgm:cxn modelId="{617A449F-BA22-4B1C-87C1-844C3BAC9FA0}" type="presParOf" srcId="{441BD754-DF6E-41E6-8134-777EDA67A17E}" destId="{3478A294-92C5-490E-8AF6-86AB4253B85E}" srcOrd="1" destOrd="0" presId="urn:microsoft.com/office/officeart/2008/layout/HorizontalMultiLevelHierarchy"/>
    <dgm:cxn modelId="{6CD3310F-6600-4A85-9236-0C5A75251F8B}" type="presParOf" srcId="{3478A294-92C5-490E-8AF6-86AB4253B85E}" destId="{E6DE9F3F-45D9-4DDF-88F3-22122ECB97A1}" srcOrd="0" destOrd="0" presId="urn:microsoft.com/office/officeart/2008/layout/HorizontalMultiLevelHierarchy"/>
    <dgm:cxn modelId="{D2529792-26C3-4838-BA3E-1BA527E5D042}" type="presParOf" srcId="{3478A294-92C5-490E-8AF6-86AB4253B85E}" destId="{21BA04E2-08A9-4BDF-8FA1-F19319A8945F}" srcOrd="1" destOrd="0" presId="urn:microsoft.com/office/officeart/2008/layout/HorizontalMultiLevelHierarchy"/>
    <dgm:cxn modelId="{E1C52F39-918F-4BC2-97D8-E915CEE6B67E}" type="presParOf" srcId="{95D1CB02-BD4B-490C-8601-6A98270135CB}" destId="{062C5D84-7BC8-45C5-AD23-A13478D7E764}" srcOrd="8" destOrd="0" presId="urn:microsoft.com/office/officeart/2008/layout/HorizontalMultiLevelHierarchy"/>
    <dgm:cxn modelId="{3170493A-5240-4622-BE2F-1B06DFC9D991}" type="presParOf" srcId="{062C5D84-7BC8-45C5-AD23-A13478D7E764}" destId="{AF1801E5-15FF-401D-857E-8759913A58DD}" srcOrd="0" destOrd="0" presId="urn:microsoft.com/office/officeart/2008/layout/HorizontalMultiLevelHierarchy"/>
    <dgm:cxn modelId="{214DBDCB-23EF-41D8-90D0-7FBE1D1C1E37}" type="presParOf" srcId="{95D1CB02-BD4B-490C-8601-6A98270135CB}" destId="{A46668F7-C35E-4ECC-B9DF-E0131AB80353}" srcOrd="9" destOrd="0" presId="urn:microsoft.com/office/officeart/2008/layout/HorizontalMultiLevelHierarchy"/>
    <dgm:cxn modelId="{4D000180-DEFF-4129-B563-70606C9198DE}" type="presParOf" srcId="{A46668F7-C35E-4ECC-B9DF-E0131AB80353}" destId="{A64A224A-015F-4507-8340-95766FFB6D3A}" srcOrd="0" destOrd="0" presId="urn:microsoft.com/office/officeart/2008/layout/HorizontalMultiLevelHierarchy"/>
    <dgm:cxn modelId="{A4A5D8A0-1DD0-4B93-829D-6241448BC771}" type="presParOf" srcId="{A46668F7-C35E-4ECC-B9DF-E0131AB80353}" destId="{A1AF89C3-EA97-45F3-8DE4-308430087A23}" srcOrd="1" destOrd="0" presId="urn:microsoft.com/office/officeart/2008/layout/HorizontalMultiLevelHierarchy"/>
    <dgm:cxn modelId="{52A3DD45-EC0E-4DD2-BD05-41067941A88E}" type="presParOf" srcId="{A1AF89C3-EA97-45F3-8DE4-308430087A23}" destId="{E2848BC0-353C-4829-9442-47A1D78539E4}" srcOrd="0" destOrd="0" presId="urn:microsoft.com/office/officeart/2008/layout/HorizontalMultiLevelHierarchy"/>
    <dgm:cxn modelId="{D6884CC9-5C87-4B51-BD1C-ECEA79A1F595}" type="presParOf" srcId="{E2848BC0-353C-4829-9442-47A1D78539E4}" destId="{233E458A-BFC1-48E4-BD23-94B334641700}" srcOrd="0" destOrd="0" presId="urn:microsoft.com/office/officeart/2008/layout/HorizontalMultiLevelHierarchy"/>
    <dgm:cxn modelId="{B7E75A2C-A6FF-4456-9E57-85139730081E}" type="presParOf" srcId="{A1AF89C3-EA97-45F3-8DE4-308430087A23}" destId="{26234FD3-63E2-41F7-8566-664FFEA3A640}" srcOrd="1" destOrd="0" presId="urn:microsoft.com/office/officeart/2008/layout/HorizontalMultiLevelHierarchy"/>
    <dgm:cxn modelId="{F056D8F6-223E-4C18-8A49-FCE0C4C8AF65}" type="presParOf" srcId="{26234FD3-63E2-41F7-8566-664FFEA3A640}" destId="{E2C3125D-9F70-49A1-A53B-AFD9B67CC848}" srcOrd="0" destOrd="0" presId="urn:microsoft.com/office/officeart/2008/layout/HorizontalMultiLevelHierarchy"/>
    <dgm:cxn modelId="{98E7DCDA-68C4-49AA-9E48-DFF2519A7C73}" type="presParOf" srcId="{26234FD3-63E2-41F7-8566-664FFEA3A640}" destId="{7E9E0ECB-9E3C-4E5F-B0A2-BBD69B244927}" srcOrd="1" destOrd="0" presId="urn:microsoft.com/office/officeart/2008/layout/HorizontalMultiLevelHierarchy"/>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48BC0-353C-4829-9442-47A1D78539E4}">
      <dsp:nvSpPr>
        <dsp:cNvPr id="0" name=""/>
        <dsp:cNvSpPr/>
      </dsp:nvSpPr>
      <dsp:spPr>
        <a:xfrm>
          <a:off x="2364602" y="2786060"/>
          <a:ext cx="318367" cy="91440"/>
        </a:xfrm>
        <a:custGeom>
          <a:avLst/>
          <a:gdLst/>
          <a:ahLst/>
          <a:cxnLst/>
          <a:rect l="0" t="0" r="0" b="0"/>
          <a:pathLst>
            <a:path>
              <a:moveTo>
                <a:pt x="0" y="45720"/>
              </a:moveTo>
              <a:lnTo>
                <a:pt x="159183" y="45720"/>
              </a:lnTo>
              <a:lnTo>
                <a:pt x="159183" y="47581"/>
              </a:lnTo>
              <a:lnTo>
                <a:pt x="318367" y="47581"/>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imes New Roman" panose="02020603050405020304" pitchFamily="18" charset="0"/>
            <a:cs typeface="Times New Roman" panose="02020603050405020304" pitchFamily="18" charset="0"/>
          </a:endParaRPr>
        </a:p>
      </dsp:txBody>
      <dsp:txXfrm>
        <a:off x="2515826" y="2823821"/>
        <a:ext cx="15918" cy="15918"/>
      </dsp:txXfrm>
    </dsp:sp>
    <dsp:sp modelId="{062C5D84-7BC8-45C5-AD23-A13478D7E764}">
      <dsp:nvSpPr>
        <dsp:cNvPr id="0" name=""/>
        <dsp:cNvSpPr/>
      </dsp:nvSpPr>
      <dsp:spPr>
        <a:xfrm>
          <a:off x="485586" y="1638300"/>
          <a:ext cx="313169" cy="1193480"/>
        </a:xfrm>
        <a:custGeom>
          <a:avLst/>
          <a:gdLst/>
          <a:ahLst/>
          <a:cxnLst/>
          <a:rect l="0" t="0" r="0" b="0"/>
          <a:pathLst>
            <a:path>
              <a:moveTo>
                <a:pt x="0" y="0"/>
              </a:moveTo>
              <a:lnTo>
                <a:pt x="156584" y="0"/>
              </a:lnTo>
              <a:lnTo>
                <a:pt x="156584" y="1193480"/>
              </a:lnTo>
              <a:lnTo>
                <a:pt x="313169" y="119348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imes New Roman" panose="02020603050405020304" pitchFamily="18" charset="0"/>
            <a:cs typeface="Times New Roman" panose="02020603050405020304" pitchFamily="18" charset="0"/>
          </a:endParaRPr>
        </a:p>
      </dsp:txBody>
      <dsp:txXfrm>
        <a:off x="611324" y="2204193"/>
        <a:ext cx="61694" cy="61694"/>
      </dsp:txXfrm>
    </dsp:sp>
    <dsp:sp modelId="{0A6C54A7-24F0-4085-8AA8-6C75CE8AA655}">
      <dsp:nvSpPr>
        <dsp:cNvPr id="0" name=""/>
        <dsp:cNvSpPr/>
      </dsp:nvSpPr>
      <dsp:spPr>
        <a:xfrm>
          <a:off x="2364602" y="2189320"/>
          <a:ext cx="313169" cy="91440"/>
        </a:xfrm>
        <a:custGeom>
          <a:avLst/>
          <a:gdLst/>
          <a:ahLst/>
          <a:cxnLst/>
          <a:rect l="0" t="0" r="0" b="0"/>
          <a:pathLst>
            <a:path>
              <a:moveTo>
                <a:pt x="0" y="45720"/>
              </a:moveTo>
              <a:lnTo>
                <a:pt x="313169" y="4572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imes New Roman" panose="02020603050405020304" pitchFamily="18" charset="0"/>
            <a:cs typeface="Times New Roman" panose="02020603050405020304" pitchFamily="18" charset="0"/>
          </a:endParaRPr>
        </a:p>
      </dsp:txBody>
      <dsp:txXfrm>
        <a:off x="2513357" y="2227210"/>
        <a:ext cx="15658" cy="15658"/>
      </dsp:txXfrm>
    </dsp:sp>
    <dsp:sp modelId="{F2A8613B-C56D-4064-B5B9-4867C8086231}">
      <dsp:nvSpPr>
        <dsp:cNvPr id="0" name=""/>
        <dsp:cNvSpPr/>
      </dsp:nvSpPr>
      <dsp:spPr>
        <a:xfrm>
          <a:off x="485586" y="1638300"/>
          <a:ext cx="313169" cy="596740"/>
        </a:xfrm>
        <a:custGeom>
          <a:avLst/>
          <a:gdLst/>
          <a:ahLst/>
          <a:cxnLst/>
          <a:rect l="0" t="0" r="0" b="0"/>
          <a:pathLst>
            <a:path>
              <a:moveTo>
                <a:pt x="0" y="0"/>
              </a:moveTo>
              <a:lnTo>
                <a:pt x="156584" y="0"/>
              </a:lnTo>
              <a:lnTo>
                <a:pt x="156584" y="596740"/>
              </a:lnTo>
              <a:lnTo>
                <a:pt x="313169" y="59674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imes New Roman" panose="02020603050405020304" pitchFamily="18" charset="0"/>
            <a:cs typeface="Times New Roman" panose="02020603050405020304" pitchFamily="18" charset="0"/>
          </a:endParaRPr>
        </a:p>
      </dsp:txBody>
      <dsp:txXfrm>
        <a:off x="625323" y="1919822"/>
        <a:ext cx="33696" cy="33696"/>
      </dsp:txXfrm>
    </dsp:sp>
    <dsp:sp modelId="{4F66A837-EB71-44E3-A1C7-18FB2E4BCB33}">
      <dsp:nvSpPr>
        <dsp:cNvPr id="0" name=""/>
        <dsp:cNvSpPr/>
      </dsp:nvSpPr>
      <dsp:spPr>
        <a:xfrm>
          <a:off x="2364602" y="1592579"/>
          <a:ext cx="313169" cy="91440"/>
        </a:xfrm>
        <a:custGeom>
          <a:avLst/>
          <a:gdLst/>
          <a:ahLst/>
          <a:cxnLst/>
          <a:rect l="0" t="0" r="0" b="0"/>
          <a:pathLst>
            <a:path>
              <a:moveTo>
                <a:pt x="0" y="45720"/>
              </a:moveTo>
              <a:lnTo>
                <a:pt x="313169" y="4572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imes New Roman" panose="02020603050405020304" pitchFamily="18" charset="0"/>
            <a:cs typeface="Times New Roman" panose="02020603050405020304" pitchFamily="18" charset="0"/>
          </a:endParaRPr>
        </a:p>
      </dsp:txBody>
      <dsp:txXfrm>
        <a:off x="2513357" y="1630470"/>
        <a:ext cx="15658" cy="15658"/>
      </dsp:txXfrm>
    </dsp:sp>
    <dsp:sp modelId="{5F10700E-847A-4B0E-A389-0AD876529149}">
      <dsp:nvSpPr>
        <dsp:cNvPr id="0" name=""/>
        <dsp:cNvSpPr/>
      </dsp:nvSpPr>
      <dsp:spPr>
        <a:xfrm>
          <a:off x="485586" y="1592579"/>
          <a:ext cx="313169" cy="91440"/>
        </a:xfrm>
        <a:custGeom>
          <a:avLst/>
          <a:gdLst/>
          <a:ahLst/>
          <a:cxnLst/>
          <a:rect l="0" t="0" r="0" b="0"/>
          <a:pathLst>
            <a:path>
              <a:moveTo>
                <a:pt x="0" y="45720"/>
              </a:moveTo>
              <a:lnTo>
                <a:pt x="313169" y="4572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imes New Roman" panose="02020603050405020304" pitchFamily="18" charset="0"/>
            <a:cs typeface="Times New Roman" panose="02020603050405020304" pitchFamily="18" charset="0"/>
          </a:endParaRPr>
        </a:p>
      </dsp:txBody>
      <dsp:txXfrm>
        <a:off x="634341" y="1630470"/>
        <a:ext cx="15658" cy="15658"/>
      </dsp:txXfrm>
    </dsp:sp>
    <dsp:sp modelId="{AA867974-8947-479E-8AEF-5BC70F407858}">
      <dsp:nvSpPr>
        <dsp:cNvPr id="0" name=""/>
        <dsp:cNvSpPr/>
      </dsp:nvSpPr>
      <dsp:spPr>
        <a:xfrm>
          <a:off x="2364602" y="995839"/>
          <a:ext cx="313169" cy="91440"/>
        </a:xfrm>
        <a:custGeom>
          <a:avLst/>
          <a:gdLst/>
          <a:ahLst/>
          <a:cxnLst/>
          <a:rect l="0" t="0" r="0" b="0"/>
          <a:pathLst>
            <a:path>
              <a:moveTo>
                <a:pt x="0" y="45720"/>
              </a:moveTo>
              <a:lnTo>
                <a:pt x="313169" y="4572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imes New Roman" panose="02020603050405020304" pitchFamily="18" charset="0"/>
            <a:cs typeface="Times New Roman" panose="02020603050405020304" pitchFamily="18" charset="0"/>
          </a:endParaRPr>
        </a:p>
      </dsp:txBody>
      <dsp:txXfrm>
        <a:off x="2513357" y="1033730"/>
        <a:ext cx="15658" cy="15658"/>
      </dsp:txXfrm>
    </dsp:sp>
    <dsp:sp modelId="{053D6258-3134-4817-8B42-9D6E7B9E6E72}">
      <dsp:nvSpPr>
        <dsp:cNvPr id="0" name=""/>
        <dsp:cNvSpPr/>
      </dsp:nvSpPr>
      <dsp:spPr>
        <a:xfrm>
          <a:off x="485586" y="1041559"/>
          <a:ext cx="313169" cy="596740"/>
        </a:xfrm>
        <a:custGeom>
          <a:avLst/>
          <a:gdLst/>
          <a:ahLst/>
          <a:cxnLst/>
          <a:rect l="0" t="0" r="0" b="0"/>
          <a:pathLst>
            <a:path>
              <a:moveTo>
                <a:pt x="0" y="596740"/>
              </a:moveTo>
              <a:lnTo>
                <a:pt x="156584" y="596740"/>
              </a:lnTo>
              <a:lnTo>
                <a:pt x="156584" y="0"/>
              </a:lnTo>
              <a:lnTo>
                <a:pt x="313169" y="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imes New Roman" panose="02020603050405020304" pitchFamily="18" charset="0"/>
            <a:cs typeface="Times New Roman" panose="02020603050405020304" pitchFamily="18" charset="0"/>
          </a:endParaRPr>
        </a:p>
      </dsp:txBody>
      <dsp:txXfrm>
        <a:off x="625323" y="1323081"/>
        <a:ext cx="33696" cy="33696"/>
      </dsp:txXfrm>
    </dsp:sp>
    <dsp:sp modelId="{F0E11AFA-1B43-4E2A-B9E6-AFA5AD6210B3}">
      <dsp:nvSpPr>
        <dsp:cNvPr id="0" name=""/>
        <dsp:cNvSpPr/>
      </dsp:nvSpPr>
      <dsp:spPr>
        <a:xfrm>
          <a:off x="2364602" y="399099"/>
          <a:ext cx="313169" cy="91440"/>
        </a:xfrm>
        <a:custGeom>
          <a:avLst/>
          <a:gdLst/>
          <a:ahLst/>
          <a:cxnLst/>
          <a:rect l="0" t="0" r="0" b="0"/>
          <a:pathLst>
            <a:path>
              <a:moveTo>
                <a:pt x="0" y="45720"/>
              </a:moveTo>
              <a:lnTo>
                <a:pt x="313169" y="4572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imes New Roman" panose="02020603050405020304" pitchFamily="18" charset="0"/>
            <a:cs typeface="Times New Roman" panose="02020603050405020304" pitchFamily="18" charset="0"/>
          </a:endParaRPr>
        </a:p>
      </dsp:txBody>
      <dsp:txXfrm>
        <a:off x="2513357" y="436990"/>
        <a:ext cx="15658" cy="15658"/>
      </dsp:txXfrm>
    </dsp:sp>
    <dsp:sp modelId="{E72F18A4-B3CE-4924-B75A-052C447951BF}">
      <dsp:nvSpPr>
        <dsp:cNvPr id="0" name=""/>
        <dsp:cNvSpPr/>
      </dsp:nvSpPr>
      <dsp:spPr>
        <a:xfrm>
          <a:off x="485586" y="444819"/>
          <a:ext cx="313169" cy="1193480"/>
        </a:xfrm>
        <a:custGeom>
          <a:avLst/>
          <a:gdLst/>
          <a:ahLst/>
          <a:cxnLst/>
          <a:rect l="0" t="0" r="0" b="0"/>
          <a:pathLst>
            <a:path>
              <a:moveTo>
                <a:pt x="0" y="1193480"/>
              </a:moveTo>
              <a:lnTo>
                <a:pt x="156584" y="1193480"/>
              </a:lnTo>
              <a:lnTo>
                <a:pt x="156584" y="0"/>
              </a:lnTo>
              <a:lnTo>
                <a:pt x="313169" y="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imes New Roman" panose="02020603050405020304" pitchFamily="18" charset="0"/>
            <a:cs typeface="Times New Roman" panose="02020603050405020304" pitchFamily="18" charset="0"/>
          </a:endParaRPr>
        </a:p>
      </dsp:txBody>
      <dsp:txXfrm>
        <a:off x="611324" y="1010712"/>
        <a:ext cx="61694" cy="61694"/>
      </dsp:txXfrm>
    </dsp:sp>
    <dsp:sp modelId="{6143D8FA-D07C-4A23-8AA5-088B56CBB0C1}">
      <dsp:nvSpPr>
        <dsp:cNvPr id="0" name=""/>
        <dsp:cNvSpPr/>
      </dsp:nvSpPr>
      <dsp:spPr>
        <a:xfrm rot="16200000">
          <a:off x="-1243188" y="1399603"/>
          <a:ext cx="2980158" cy="477392"/>
        </a:xfrm>
        <a:prstGeom prst="roundRect">
          <a:avLst/>
        </a:prstGeom>
        <a:solidFill>
          <a:srgbClr val="AA00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yriad Pro Light"/>
              <a:cs typeface="Times New Roman" panose="02020603050405020304" pitchFamily="18" charset="0"/>
            </a:rPr>
            <a:t>Advisory Group Representation</a:t>
          </a:r>
        </a:p>
      </dsp:txBody>
      <dsp:txXfrm>
        <a:off x="-1219884" y="1422907"/>
        <a:ext cx="2933550" cy="430784"/>
      </dsp:txXfrm>
    </dsp:sp>
    <dsp:sp modelId="{A27FEFB0-E683-4F7C-BEC4-CE74F4038DBA}">
      <dsp:nvSpPr>
        <dsp:cNvPr id="0" name=""/>
        <dsp:cNvSpPr/>
      </dsp:nvSpPr>
      <dsp:spPr>
        <a:xfrm>
          <a:off x="798755" y="206123"/>
          <a:ext cx="1565846" cy="477392"/>
        </a:xfrm>
        <a:prstGeom prst="roundRect">
          <a:avLst/>
        </a:prstGeom>
        <a:solidFill>
          <a:srgbClr val="AA00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yriad Pro Light"/>
              <a:cs typeface="Times New Roman" panose="02020603050405020304" pitchFamily="18" charset="0"/>
            </a:rPr>
            <a:t>Retail</a:t>
          </a:r>
        </a:p>
      </dsp:txBody>
      <dsp:txXfrm>
        <a:off x="822059" y="229427"/>
        <a:ext cx="1519238" cy="430784"/>
      </dsp:txXfrm>
    </dsp:sp>
    <dsp:sp modelId="{2A608C9E-C007-4DAD-B4C6-9836D3060937}">
      <dsp:nvSpPr>
        <dsp:cNvPr id="0" name=""/>
        <dsp:cNvSpPr/>
      </dsp:nvSpPr>
      <dsp:spPr>
        <a:xfrm>
          <a:off x="2677771" y="206123"/>
          <a:ext cx="5467434" cy="477392"/>
        </a:xfrm>
        <a:prstGeom prst="roundRect">
          <a:avLst/>
        </a:prstGeom>
        <a:solidFill>
          <a:srgbClr val="AA00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Myriad Pro Light"/>
              <a:cs typeface="Times New Roman" panose="02020603050405020304" pitchFamily="18" charset="0"/>
            </a:rPr>
            <a:t>Nutrition, C-Suite, HR/Benefits, Pharmacy, Business, Operations</a:t>
          </a:r>
        </a:p>
      </dsp:txBody>
      <dsp:txXfrm>
        <a:off x="2701075" y="229427"/>
        <a:ext cx="5420826" cy="430784"/>
      </dsp:txXfrm>
    </dsp:sp>
    <dsp:sp modelId="{D580BC41-CCF9-47F8-AF32-9A4DBA28AB68}">
      <dsp:nvSpPr>
        <dsp:cNvPr id="0" name=""/>
        <dsp:cNvSpPr/>
      </dsp:nvSpPr>
      <dsp:spPr>
        <a:xfrm>
          <a:off x="798755" y="802863"/>
          <a:ext cx="1565846" cy="477392"/>
        </a:xfrm>
        <a:prstGeom prst="roundRect">
          <a:avLst/>
        </a:prstGeom>
        <a:solidFill>
          <a:srgbClr val="AA00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yriad Pro Light"/>
              <a:cs typeface="Times New Roman" panose="02020603050405020304" pitchFamily="18" charset="0"/>
            </a:rPr>
            <a:t>Business</a:t>
          </a:r>
        </a:p>
      </dsp:txBody>
      <dsp:txXfrm>
        <a:off x="822059" y="826167"/>
        <a:ext cx="1519238" cy="430784"/>
      </dsp:txXfrm>
    </dsp:sp>
    <dsp:sp modelId="{20E1D52D-9E14-4503-985C-C32E8DA1E1BD}">
      <dsp:nvSpPr>
        <dsp:cNvPr id="0" name=""/>
        <dsp:cNvSpPr/>
      </dsp:nvSpPr>
      <dsp:spPr>
        <a:xfrm>
          <a:off x="2677771" y="802863"/>
          <a:ext cx="5467434" cy="477392"/>
        </a:xfrm>
        <a:prstGeom prst="roundRect">
          <a:avLst/>
        </a:prstGeom>
        <a:solidFill>
          <a:srgbClr val="AA00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Myriad Pro Light"/>
              <a:cs typeface="Times New Roman" panose="02020603050405020304" pitchFamily="18" charset="0"/>
            </a:rPr>
            <a:t>Economics, Technology, Public Relations, Food Sector NPO, Big Brand, Alliance</a:t>
          </a:r>
        </a:p>
      </dsp:txBody>
      <dsp:txXfrm>
        <a:off x="2701075" y="826167"/>
        <a:ext cx="5420826" cy="430784"/>
      </dsp:txXfrm>
    </dsp:sp>
    <dsp:sp modelId="{0FEF3BD4-477D-4491-9784-11DDEEF6DD96}">
      <dsp:nvSpPr>
        <dsp:cNvPr id="0" name=""/>
        <dsp:cNvSpPr/>
      </dsp:nvSpPr>
      <dsp:spPr>
        <a:xfrm>
          <a:off x="798755" y="1399603"/>
          <a:ext cx="1565846" cy="477392"/>
        </a:xfrm>
        <a:prstGeom prst="roundRect">
          <a:avLst/>
        </a:prstGeom>
        <a:solidFill>
          <a:srgbClr val="AA00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Myriad Pro Light"/>
              <a:cs typeface="Times New Roman" panose="02020603050405020304" pitchFamily="18" charset="0"/>
            </a:rPr>
            <a:t>Health Care</a:t>
          </a:r>
        </a:p>
      </dsp:txBody>
      <dsp:txXfrm>
        <a:off x="822059" y="1422907"/>
        <a:ext cx="1519238" cy="430784"/>
      </dsp:txXfrm>
    </dsp:sp>
    <dsp:sp modelId="{4D183E64-A423-4F7E-A157-65D816D173AD}">
      <dsp:nvSpPr>
        <dsp:cNvPr id="0" name=""/>
        <dsp:cNvSpPr/>
      </dsp:nvSpPr>
      <dsp:spPr>
        <a:xfrm>
          <a:off x="2677771" y="1399603"/>
          <a:ext cx="5467434" cy="477392"/>
        </a:xfrm>
        <a:prstGeom prst="roundRect">
          <a:avLst/>
        </a:prstGeom>
        <a:solidFill>
          <a:srgbClr val="AA00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Myriad Pro Light"/>
              <a:cs typeface="Times New Roman" panose="02020603050405020304" pitchFamily="18" charset="0"/>
            </a:rPr>
            <a:t>Physician, Pharmacy, Insurance, Clinical RDN, Health Disparities</a:t>
          </a:r>
        </a:p>
      </dsp:txBody>
      <dsp:txXfrm>
        <a:off x="2701075" y="1422907"/>
        <a:ext cx="5420826" cy="430784"/>
      </dsp:txXfrm>
    </dsp:sp>
    <dsp:sp modelId="{72F4E870-009E-4B79-85ED-5CF40BBB7A93}">
      <dsp:nvSpPr>
        <dsp:cNvPr id="0" name=""/>
        <dsp:cNvSpPr/>
      </dsp:nvSpPr>
      <dsp:spPr>
        <a:xfrm>
          <a:off x="798755" y="1996344"/>
          <a:ext cx="1565846" cy="477392"/>
        </a:xfrm>
        <a:prstGeom prst="roundRect">
          <a:avLst/>
        </a:prstGeom>
        <a:solidFill>
          <a:srgbClr val="AA00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Myriad Pro Light"/>
              <a:cs typeface="Times New Roman" panose="02020603050405020304" pitchFamily="18" charset="0"/>
            </a:rPr>
            <a:t>Community</a:t>
          </a:r>
        </a:p>
      </dsp:txBody>
      <dsp:txXfrm>
        <a:off x="822059" y="2019648"/>
        <a:ext cx="1519238" cy="430784"/>
      </dsp:txXfrm>
    </dsp:sp>
    <dsp:sp modelId="{E6DE9F3F-45D9-4DDF-88F3-22122ECB97A1}">
      <dsp:nvSpPr>
        <dsp:cNvPr id="0" name=""/>
        <dsp:cNvSpPr/>
      </dsp:nvSpPr>
      <dsp:spPr>
        <a:xfrm>
          <a:off x="2677771" y="1996344"/>
          <a:ext cx="5467434" cy="477392"/>
        </a:xfrm>
        <a:prstGeom prst="roundRect">
          <a:avLst/>
        </a:prstGeom>
        <a:solidFill>
          <a:srgbClr val="AA00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latin typeface="Myriad Pro Light"/>
              <a:cs typeface="Times New Roman" panose="02020603050405020304" pitchFamily="18" charset="0"/>
            </a:rPr>
            <a:t> </a:t>
          </a:r>
          <a:r>
            <a:rPr lang="en-US" sz="1200" kern="1200">
              <a:latin typeface="Myriad Pro Light"/>
              <a:cs typeface="Times New Roman" panose="02020603050405020304" pitchFamily="18" charset="0"/>
            </a:rPr>
            <a:t>Food Insecurity, Public Health, Food is Medicine</a:t>
          </a:r>
        </a:p>
      </dsp:txBody>
      <dsp:txXfrm>
        <a:off x="2701075" y="2019648"/>
        <a:ext cx="5420826" cy="430784"/>
      </dsp:txXfrm>
    </dsp:sp>
    <dsp:sp modelId="{A64A224A-015F-4507-8340-95766FFB6D3A}">
      <dsp:nvSpPr>
        <dsp:cNvPr id="0" name=""/>
        <dsp:cNvSpPr/>
      </dsp:nvSpPr>
      <dsp:spPr>
        <a:xfrm>
          <a:off x="798755" y="2593084"/>
          <a:ext cx="1565846" cy="477392"/>
        </a:xfrm>
        <a:prstGeom prst="roundRect">
          <a:avLst/>
        </a:prstGeom>
        <a:solidFill>
          <a:srgbClr val="AA00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Myriad Pro Light"/>
              <a:cs typeface="Times New Roman" panose="02020603050405020304" pitchFamily="18" charset="0"/>
            </a:rPr>
            <a:t>Research / Education</a:t>
          </a:r>
        </a:p>
      </dsp:txBody>
      <dsp:txXfrm>
        <a:off x="822059" y="2616388"/>
        <a:ext cx="1519238" cy="430784"/>
      </dsp:txXfrm>
    </dsp:sp>
    <dsp:sp modelId="{E2C3125D-9F70-49A1-A53B-AFD9B67CC848}">
      <dsp:nvSpPr>
        <dsp:cNvPr id="0" name=""/>
        <dsp:cNvSpPr/>
      </dsp:nvSpPr>
      <dsp:spPr>
        <a:xfrm>
          <a:off x="2682969" y="2594946"/>
          <a:ext cx="5467434" cy="477392"/>
        </a:xfrm>
        <a:prstGeom prst="roundRect">
          <a:avLst/>
        </a:prstGeom>
        <a:solidFill>
          <a:srgbClr val="AA00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Myriad Pro Light"/>
              <a:cs typeface="Times New Roman" panose="02020603050405020304" pitchFamily="18" charset="0"/>
            </a:rPr>
            <a:t>Instructional Design, Noncommunicable Diseases, Behavior Change</a:t>
          </a:r>
        </a:p>
      </dsp:txBody>
      <dsp:txXfrm>
        <a:off x="2706273" y="2618250"/>
        <a:ext cx="5420826" cy="43078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5E46E8-90F1-4FAF-8E0F-B74C9D1A39FE}" type="datetimeFigureOut">
              <a:rPr lang="en-US" smtClean="0"/>
              <a:t>3/5/21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DC1FF-5DA7-435C-AF30-91B06E9023AF}" type="slidenum">
              <a:rPr lang="en-US" smtClean="0"/>
              <a:t>‹#›</a:t>
            </a:fld>
            <a:endParaRPr lang="en-US"/>
          </a:p>
        </p:txBody>
      </p:sp>
    </p:spTree>
    <p:extLst>
      <p:ext uri="{BB962C8B-B14F-4D97-AF65-F5344CB8AC3E}">
        <p14:creationId xmlns:p14="http://schemas.microsoft.com/office/powerpoint/2010/main" val="2863388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my name is Allison Yoder. I am a fellow through the Academy of Nutrition and Dietetics, focused in food retail nutrition program development.</a:t>
            </a:r>
          </a:p>
        </p:txBody>
      </p:sp>
      <p:sp>
        <p:nvSpPr>
          <p:cNvPr id="4" name="Slide Number Placeholder 3"/>
          <p:cNvSpPr>
            <a:spLocks noGrp="1"/>
          </p:cNvSpPr>
          <p:nvPr>
            <p:ph type="sldNum" sz="quarter" idx="5"/>
          </p:nvPr>
        </p:nvSpPr>
        <p:spPr/>
        <p:txBody>
          <a:bodyPr/>
          <a:lstStyle/>
          <a:p>
            <a:fld id="{50FDC1FF-5DA7-435C-AF30-91B06E9023AF}" type="slidenum">
              <a:rPr lang="en-US" smtClean="0"/>
              <a:t>1</a:t>
            </a:fld>
            <a:endParaRPr lang="en-US"/>
          </a:p>
        </p:txBody>
      </p:sp>
    </p:spTree>
    <p:extLst>
      <p:ext uri="{BB962C8B-B14F-4D97-AF65-F5344CB8AC3E}">
        <p14:creationId xmlns:p14="http://schemas.microsoft.com/office/powerpoint/2010/main" val="3600521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MS Mincho" panose="02020609040205080304" pitchFamily="49" charset="-128"/>
                <a:cs typeface="Arial" panose="020B0604020202020204" pitchFamily="34" charset="0"/>
              </a:rPr>
              <a:t>The third key finding supported the foundation for which we built the conceptual definition from. Food as Medicine interventions as well as retail nutrition programs encompass three different focus areas: food as preventive medicine in the promotion of health and well-being, food as medicine in the management of chronic disease and food as medicine to improve food and nutrition security.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MS Mincho" panose="02020609040205080304" pitchFamily="49" charset="-128"/>
                <a:cs typeface="Arial" panose="020B0604020202020204" pitchFamily="34" charset="0"/>
              </a:rPr>
              <a:t>Our last key findings found that RDNs are mostly involved in personalized nutrition education categories within retail settings (either as single strategy or multi-component interventions) and are often utilized as part of an integrated team of professionals that includes physicians, nurses, pharmacists, and chefs.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36BAA9-5152-4397-8B7E-8869FC977F81}"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733719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Finally, as a result of both the outcomes from the advisory group roundtable meetings, as well as key findings from the scoping review, a Food as Medicine Retail Nutrition Framework was developed. </a:t>
            </a:r>
            <a:r>
              <a:rPr lang="en-US" sz="1200" dirty="0">
                <a:effectLst/>
                <a:latin typeface="Arial" panose="020B0604020202020204" pitchFamily="34" charset="0"/>
                <a:ea typeface="MS Mincho" panose="02020609040205080304" pitchFamily="49" charset="-128"/>
              </a:rPr>
              <a:t>Through this framework, services, programs, and promotions can be developed to meet the unique needs of retailers based on their current health and well-being priorities. Having an understanding of target shoppers and how they fit within food as medicine focus areas, will allow retailers to be better positioned and able to leverage product selection, marketing strategies and services.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Arial" panose="020B0604020202020204" pitchFamily="34" charset="0"/>
              <a:ea typeface="MS Mincho" panose="02020609040205080304" pitchFamily="49"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Arial" panose="020B0604020202020204" pitchFamily="34" charset="0"/>
                <a:ea typeface="MS Mincho" panose="02020609040205080304" pitchFamily="49" charset="-128"/>
              </a:rPr>
              <a:t>This framework also highlights recommended Food as Medicine program models to implement within each focus area. </a:t>
            </a:r>
            <a:r>
              <a:rPr lang="en-US" sz="1200" dirty="0"/>
              <a:t>For example, if you’re trying to promote health and well-being, and you’re wanting to target families, you should consider a combination of incentive programs, personalized nutrition education and path-to-purchase marketing. For a family meals promotion, a food retailer may want to consider having meal solution resources available at the point of purchase, whether that be in-store or on your website or eCommerce site. And then pair this with Telenutrition visits with a Registered Dietitian or a Dietitian live chat feature on their eCommerce site, along with pre-made meal solutions that correspond with their weekly ad, or feature items on sale.</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As you can see, the combination of programs and incentives is endless, and can be completely tailored to the needs and priorities of each food retailer.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36BAA9-5152-4397-8B7E-8869FC977F81}"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630976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build upon the Retail Nutrition Framework, a white paper is available for download on the Academy Foundation’s website. Within the paper, we go into more detail outlining the current landscape of retail health and well-being and implications for Food as Medicine programs, including focus areas, target shoppers and recommended program models. The paper also outlines key elements of a successful retail Food as Medicine program, and highlights current Food as Medicine retail models.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36BAA9-5152-4397-8B7E-8869FC977F81}"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130213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have several resources we’re currently working on with the fellowship program to further support Food as Medicine programming, and the value that Registered Dietitians bring to the table leading these efforts.</a:t>
            </a:r>
          </a:p>
          <a:p>
            <a:pPr marL="171450" indent="-171450">
              <a:buFontTx/>
              <a:buChar char="-"/>
            </a:pPr>
            <a:r>
              <a:rPr lang="en-US" dirty="0"/>
              <a:t>A Food Insecurity Webinar recording is available on the Academy Foundation’s website. During the webinar, we focus on resources available to assist with food and nutrition security benefits, and strategies on how RDNS can further support their customers.</a:t>
            </a:r>
          </a:p>
          <a:p>
            <a:pPr marL="171450" indent="-171450">
              <a:buFontTx/>
              <a:buChar char="-"/>
            </a:pPr>
            <a:r>
              <a:rPr lang="en-US" dirty="0"/>
              <a:t>A Food as Medicine Retail Nutrition Video is also on the Academy Foundation’s website, marketing the Food as Medicine framework that was developed.</a:t>
            </a:r>
          </a:p>
          <a:p>
            <a:pPr marL="171450" indent="-171450">
              <a:buFontTx/>
              <a:buChar char="-"/>
            </a:pPr>
            <a:r>
              <a:rPr lang="en-US" dirty="0"/>
              <a:t>We’re currently working on an evaluation toolkit aimed at retail nutrition programs, and will be conducing pilot opportunities with retailers soon to evaluate outcomes of Food as Medicine program models.</a:t>
            </a:r>
          </a:p>
          <a:p>
            <a:pPr marL="171450" indent="-171450">
              <a:buFontTx/>
              <a:buChar char="-"/>
            </a:pPr>
            <a:r>
              <a:rPr lang="en-US" dirty="0"/>
              <a:t>And lastly, we’re continuing to focus on supporting the skills and knowledge of retail dietitians through additional training opportunities, including a certificate of </a:t>
            </a:r>
            <a:r>
              <a:rPr lang="en-US"/>
              <a:t>training program </a:t>
            </a:r>
            <a:r>
              <a:rPr lang="en-US" dirty="0"/>
              <a:t>for current dietitians and dietetic internship curriculum for future dietitians.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36BAA9-5152-4397-8B7E-8869FC977F81}"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246953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included my contact information here. Please don’t hesitate to reach out to me if </a:t>
            </a:r>
            <a:r>
              <a:rPr lang="en-US"/>
              <a:t>you like </a:t>
            </a:r>
            <a:r>
              <a:rPr lang="en-US" dirty="0"/>
              <a:t>to chat more about Food as Medicine and the Academy Foundation Fellowship program.</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36BAA9-5152-4397-8B7E-8869FC977F81}"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963808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Arial" panose="020B0604020202020204" pitchFamily="34" charset="0"/>
                <a:ea typeface="MS Mincho" panose="02020609040205080304" pitchFamily="49" charset="-128"/>
              </a:rPr>
              <a:t>In 2019, the Academy Foundation received a grant from Walmart for a new project titled, “Leveraging RDNs in the Food Retail Environment to Improve Public Health”. I came on board in June of that year, and since then we’ve been looking at opportunities to integrate Food as Medicine interventions within current and future food retail nutrition programs. Through our research, we’ve developed a conceptual definition for Food as Medicine, we’ve identified pathways to intersect the role of Registered Dietitians within food retail settings, and we’ve provided recommendations to integrate Food as Medicine programs within current retail nutrition models.</a:t>
            </a:r>
          </a:p>
          <a:p>
            <a:pPr marL="0" marR="0">
              <a:lnSpc>
                <a:spcPct val="115000"/>
              </a:lnSpc>
              <a:spcBef>
                <a:spcPts val="0"/>
              </a:spcBef>
              <a:spcAft>
                <a:spcPts val="0"/>
              </a:spcAft>
            </a:pPr>
            <a:r>
              <a:rPr lang="en-US" sz="1800" dirty="0">
                <a:effectLst/>
                <a:latin typeface="Arial" panose="020B0604020202020204" pitchFamily="34" charset="0"/>
                <a:ea typeface="MS Mincho" panose="02020609040205080304" pitchFamily="49" charset="-128"/>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36BAA9-5152-4397-8B7E-8869FC977F81}"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473212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dirty="0"/>
              <a:t>So why are we focused on the concept of Food as Medicine within food retail settings?</a:t>
            </a:r>
          </a:p>
          <a:p>
            <a:pPr marL="0" marR="0">
              <a:lnSpc>
                <a:spcPct val="115000"/>
              </a:lnSpc>
              <a:spcBef>
                <a:spcPts val="0"/>
              </a:spcBef>
              <a:spcAft>
                <a:spcPts val="0"/>
              </a:spcAft>
            </a:pPr>
            <a:endParaRPr lang="en-US" dirty="0"/>
          </a:p>
          <a:p>
            <a:pPr marL="0" marR="0">
              <a:lnSpc>
                <a:spcPct val="115000"/>
              </a:lnSpc>
              <a:spcBef>
                <a:spcPts val="0"/>
              </a:spcBef>
              <a:spcAft>
                <a:spcPts val="0"/>
              </a:spcAft>
            </a:pPr>
            <a:r>
              <a:rPr lang="en-US" dirty="0"/>
              <a:t>According to the latest data collected in FMI’s Food Retailing Industry Speaks report, Health and Well-being and the Food as Medicine trend remain as top factors that are positively impacting sales and profits for food retailers. As health and well-being continues to thrive, we recognize that consumers are leading the charge in setting food and health trends, making food retailers critical allies in building momentum for Food as Medicine interventions.</a:t>
            </a:r>
          </a:p>
          <a:p>
            <a:pPr marL="628650" lvl="1" indent="-171450">
              <a:buFont typeface="Arial" panose="020B0604020202020204" pitchFamily="34" charset="0"/>
              <a:buChar char="•"/>
            </a:pPr>
            <a:r>
              <a:rPr lang="en-US" sz="1200"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food retail environment is increasingly being used as an avenue for access to health services, particularly for underserved populations. </a:t>
            </a:r>
          </a:p>
          <a:p>
            <a:pPr marL="628650" lvl="1" indent="-171450">
              <a:buFont typeface="Arial" panose="020B0604020202020204" pitchFamily="34" charset="0"/>
              <a:buChar char="•"/>
            </a:pPr>
            <a:r>
              <a:rPr lang="en-US" sz="1200"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 omnichannel approach to the retail setting, including the physical store, digital nutrition solutions, and eCommerce/online shopping, provides a unique opportunity for RDNs to address gaps in health care equity by providing much-needed access points and the ability to connect consumers. </a:t>
            </a:r>
            <a:endParaRPr lang="en-US" dirty="0"/>
          </a:p>
          <a:p>
            <a:pPr marL="628650" lvl="1" indent="-171450">
              <a:buFont typeface="Arial" panose="020B0604020202020204" pitchFamily="34" charset="0"/>
              <a:buChar char="•"/>
            </a:pPr>
            <a:r>
              <a:rPr lang="en-US" dirty="0"/>
              <a:t>The structure of food retailers (having stores regionally as well as nationally, many in rural communities) as well as food retail nutrition programs (employing RDNs at the corporate, regional, and store levels) allows for the scalability of Food as Medicine programs.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36BAA9-5152-4397-8B7E-8869FC977F81}"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108553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Arial" panose="020B0604020202020204" pitchFamily="34" charset="0"/>
                <a:ea typeface="MS Mincho" panose="02020609040205080304" pitchFamily="49" charset="-128"/>
              </a:rPr>
              <a:t>As part of my Nutrition in Food Retail fellowship program, we assembled an expert advisory group, made up of 24 individuals who spanned diverse perspectives within the food retail and Food as Medicine professions, ranging from retail, business, health care, community, and research / education. </a:t>
            </a:r>
          </a:p>
          <a:p>
            <a:pPr marL="0" marR="0">
              <a:lnSpc>
                <a:spcPct val="115000"/>
              </a:lnSpc>
              <a:spcBef>
                <a:spcPts val="0"/>
              </a:spcBef>
              <a:spcAft>
                <a:spcPts val="0"/>
              </a:spcAft>
            </a:pPr>
            <a:r>
              <a:rPr lang="en-US" sz="1800" dirty="0">
                <a:effectLst/>
                <a:latin typeface="Arial" panose="020B0604020202020204" pitchFamily="34" charset="0"/>
                <a:ea typeface="MS Mincho" panose="02020609040205080304" pitchFamily="49" charset="-128"/>
              </a:rPr>
              <a:t> </a:t>
            </a:r>
          </a:p>
          <a:p>
            <a:pPr marL="0" marR="0">
              <a:lnSpc>
                <a:spcPct val="115000"/>
              </a:lnSpc>
              <a:spcBef>
                <a:spcPts val="0"/>
              </a:spcBef>
              <a:spcAft>
                <a:spcPts val="0"/>
              </a:spcAft>
            </a:pPr>
            <a:r>
              <a:rPr lang="en-US" sz="1800" dirty="0">
                <a:effectLst/>
                <a:latin typeface="Arial" panose="020B0604020202020204" pitchFamily="34" charset="0"/>
                <a:ea typeface="MS Mincho" panose="02020609040205080304" pitchFamily="49" charset="-128"/>
              </a:rPr>
              <a:t>The advisory group convened at a 2-day roundtable meeting in November 2019 to determine how food retailers can implement a Food as Medicine concept within the food retail setting utilizing Registered Dietitians.</a:t>
            </a:r>
          </a:p>
          <a:p>
            <a:pPr marL="0" marR="0">
              <a:lnSpc>
                <a:spcPct val="115000"/>
              </a:lnSpc>
              <a:spcBef>
                <a:spcPts val="0"/>
              </a:spcBef>
              <a:spcAft>
                <a:spcPts val="0"/>
              </a:spcAft>
            </a:pPr>
            <a:r>
              <a:rPr lang="en-US" sz="1800" dirty="0">
                <a:effectLst/>
                <a:latin typeface="Arial" panose="020B0604020202020204" pitchFamily="34" charset="0"/>
                <a:ea typeface="MS Mincho" panose="02020609040205080304" pitchFamily="49" charset="-128"/>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36BAA9-5152-4397-8B7E-8869FC977F81}"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867159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This conceptual definition of Food as Medicine resulted from the roundtable meeting with three primary focus areas identified: 1) Food as preventative medicine to promote health and well-being; 2) Food as Medicine in disease management and treatment; and 3.) Food as Medicine to improve food safety and nutrition security. This conceptual definition is grounded in science to ultimately connect food to health in responsible and practical ways,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36BAA9-5152-4397-8B7E-8869FC977F81}"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511957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Our Retail Nutrition Programs and Outcomes scoping review was recently published in the Journal of the Academy of Nutrition and Dietetics, and further supports the Food as Medicine definition and framework we’ve developed through the Fellowship program. </a:t>
            </a:r>
            <a:r>
              <a:rPr lang="en-US" sz="1800" dirty="0">
                <a:effectLst/>
                <a:latin typeface="Arial" panose="020B0604020202020204" pitchFamily="34" charset="0"/>
                <a:ea typeface="MS Mincho" panose="02020609040205080304" pitchFamily="49" charset="-128"/>
              </a:rPr>
              <a:t>Within the scoping review, we analyzed the landscape of food retail nutrition programs, as well as Food as Medicine interventions to get a better idea of what types of programs were out there. We also wanted to take a deeper dive to see which types of programs had an improvement in health outcomes while also producing a positive return on investment.</a:t>
            </a:r>
          </a:p>
          <a:p>
            <a:pPr marL="0" marR="0">
              <a:lnSpc>
                <a:spcPct val="115000"/>
              </a:lnSpc>
              <a:spcBef>
                <a:spcPts val="0"/>
              </a:spcBef>
              <a:spcAft>
                <a:spcPts val="0"/>
              </a:spcAft>
            </a:pPr>
            <a:r>
              <a:rPr lang="en-US" sz="1800" dirty="0">
                <a:effectLst/>
                <a:latin typeface="Arial" panose="020B0604020202020204" pitchFamily="34" charset="0"/>
                <a:ea typeface="MS Mincho" panose="02020609040205080304" pitchFamily="49" charset="-128"/>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36BAA9-5152-4397-8B7E-8869FC977F81}"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4068053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Within the context of the scoping review, five program model categories were identified: Prescription Programs, Incentive Programs, Medically Tailored Nutrition, Path-to-Purchase Marketing and Personalized Nutrition Education.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nSpc>
                <a:spcPct val="115000"/>
              </a:lnSpc>
              <a:spcBef>
                <a:spcPts val="0"/>
              </a:spcBef>
              <a:spcAft>
                <a:spcPts val="0"/>
              </a:spcAft>
              <a:buFont typeface="+mj-lt"/>
              <a:buNone/>
            </a:pPr>
            <a:r>
              <a:rPr lang="en-US" sz="1800" u="sng" dirty="0">
                <a:effectLst/>
                <a:latin typeface="Arial" panose="020B0604020202020204" pitchFamily="34" charset="0"/>
                <a:ea typeface="MS Mincho" panose="02020609040205080304" pitchFamily="49" charset="-128"/>
              </a:rPr>
              <a:t>Prescription Program</a:t>
            </a:r>
            <a:r>
              <a:rPr lang="en-US" sz="1800" dirty="0">
                <a:effectLst/>
                <a:latin typeface="Arial" panose="020B0604020202020204" pitchFamily="34" charset="0"/>
                <a:ea typeface="MS Mincho" panose="02020609040205080304" pitchFamily="49" charset="-128"/>
              </a:rPr>
              <a:t>: </a:t>
            </a:r>
          </a:p>
          <a:p>
            <a:pPr marL="0" marR="0" lvl="0" indent="0">
              <a:lnSpc>
                <a:spcPct val="115000"/>
              </a:lnSpc>
              <a:spcBef>
                <a:spcPts val="0"/>
              </a:spcBef>
              <a:spcAft>
                <a:spcPts val="0"/>
              </a:spcAft>
              <a:buFont typeface="+mj-lt"/>
              <a:buNone/>
            </a:pPr>
            <a:r>
              <a:rPr lang="en-US" sz="1800" dirty="0">
                <a:effectLst/>
                <a:latin typeface="Arial" panose="020B0604020202020204" pitchFamily="34" charset="0"/>
                <a:ea typeface="MS Mincho" panose="02020609040205080304" pitchFamily="49" charset="-128"/>
              </a:rPr>
              <a:t>A prescription program operates like a traditional prescription, allowing dietitians and other health professionals to prescribe subsidized food. </a:t>
            </a:r>
          </a:p>
          <a:p>
            <a:pPr marL="0" marR="0" lvl="0" indent="0">
              <a:lnSpc>
                <a:spcPct val="115000"/>
              </a:lnSpc>
              <a:spcBef>
                <a:spcPts val="0"/>
              </a:spcBef>
              <a:spcAft>
                <a:spcPts val="0"/>
              </a:spcAft>
              <a:buFont typeface="+mj-lt"/>
              <a:buNone/>
            </a:pPr>
            <a:endParaRPr lang="en-US" sz="1800" u="sng" dirty="0">
              <a:effectLst/>
              <a:latin typeface="Arial" panose="020B0604020202020204" pitchFamily="34" charset="0"/>
              <a:ea typeface="MS Mincho" panose="02020609040205080304" pitchFamily="49" charset="-128"/>
            </a:endParaRPr>
          </a:p>
          <a:p>
            <a:pPr marL="0" marR="0" lvl="0" indent="0">
              <a:lnSpc>
                <a:spcPct val="115000"/>
              </a:lnSpc>
              <a:spcBef>
                <a:spcPts val="0"/>
              </a:spcBef>
              <a:spcAft>
                <a:spcPts val="0"/>
              </a:spcAft>
              <a:buFont typeface="+mj-lt"/>
              <a:buNone/>
            </a:pPr>
            <a:r>
              <a:rPr lang="en-US" sz="1800" u="sng" dirty="0">
                <a:effectLst/>
                <a:latin typeface="Arial" panose="020B0604020202020204" pitchFamily="34" charset="0"/>
                <a:ea typeface="MS Mincho" panose="02020609040205080304" pitchFamily="49" charset="-128"/>
              </a:rPr>
              <a:t>Incentive Program:</a:t>
            </a:r>
          </a:p>
          <a:p>
            <a:pPr marL="0" marR="0" lvl="0" indent="0">
              <a:lnSpc>
                <a:spcPct val="115000"/>
              </a:lnSpc>
              <a:spcBef>
                <a:spcPts val="0"/>
              </a:spcBef>
              <a:spcAft>
                <a:spcPts val="0"/>
              </a:spcAft>
              <a:buFont typeface="+mj-lt"/>
              <a:buNone/>
            </a:pPr>
            <a:r>
              <a:rPr lang="en-US" sz="1800" dirty="0">
                <a:effectLst/>
                <a:latin typeface="Arial" panose="020B0604020202020204" pitchFamily="34" charset="0"/>
                <a:ea typeface="MS Mincho" panose="02020609040205080304" pitchFamily="49" charset="-128"/>
              </a:rPr>
              <a:t>Food incentive programs can range from providing coupons and vouchers to discounted pricing on food categories (such as fruits and vegetables), rebates (in the form of cash incentives and discount coupons) and disincentives, such as taxes on certain food items.</a:t>
            </a:r>
          </a:p>
          <a:p>
            <a:pPr marL="0" marR="0">
              <a:lnSpc>
                <a:spcPct val="115000"/>
              </a:lnSpc>
              <a:spcBef>
                <a:spcPts val="0"/>
              </a:spcBef>
              <a:spcAft>
                <a:spcPts val="0"/>
              </a:spcAft>
            </a:pPr>
            <a:r>
              <a:rPr lang="en-US" sz="1800" u="none" strike="noStrike" dirty="0">
                <a:effectLst/>
                <a:latin typeface="Arial" panose="020B0604020202020204" pitchFamily="34" charset="0"/>
                <a:ea typeface="MS Mincho" panose="02020609040205080304" pitchFamily="49" charset="-128"/>
              </a:rPr>
              <a:t>  </a:t>
            </a:r>
            <a:endParaRPr lang="en-US" sz="1800" dirty="0">
              <a:effectLst/>
              <a:latin typeface="Arial" panose="020B0604020202020204" pitchFamily="34" charset="0"/>
              <a:ea typeface="MS Mincho" panose="02020609040205080304" pitchFamily="49" charset="-128"/>
            </a:endParaRPr>
          </a:p>
          <a:p>
            <a:pPr marL="0" marR="0" lvl="0" indent="0">
              <a:lnSpc>
                <a:spcPct val="115000"/>
              </a:lnSpc>
              <a:spcBef>
                <a:spcPts val="0"/>
              </a:spcBef>
              <a:spcAft>
                <a:spcPts val="0"/>
              </a:spcAft>
              <a:buFont typeface="+mj-lt"/>
              <a:buNone/>
            </a:pPr>
            <a:r>
              <a:rPr lang="en-US" sz="1800" u="sng" dirty="0">
                <a:effectLst/>
                <a:latin typeface="Arial" panose="020B0604020202020204" pitchFamily="34" charset="0"/>
                <a:ea typeface="MS Mincho" panose="02020609040205080304" pitchFamily="49" charset="-128"/>
              </a:rPr>
              <a:t>Medically-Tailored Nutrition:</a:t>
            </a:r>
          </a:p>
          <a:p>
            <a:pPr marL="0" marR="0" lvl="0" indent="0">
              <a:lnSpc>
                <a:spcPct val="115000"/>
              </a:lnSpc>
              <a:spcBef>
                <a:spcPts val="0"/>
              </a:spcBef>
              <a:spcAft>
                <a:spcPts val="0"/>
              </a:spcAft>
              <a:buFont typeface="+mj-lt"/>
              <a:buNone/>
            </a:pPr>
            <a:r>
              <a:rPr lang="en-US" sz="1800" dirty="0">
                <a:effectLst/>
                <a:latin typeface="Arial" panose="020B0604020202020204" pitchFamily="34" charset="0"/>
                <a:ea typeface="MS Mincho" panose="02020609040205080304" pitchFamily="49" charset="-128"/>
              </a:rPr>
              <a:t>Medically-tailored nutrition provides a more comprehensive therapy for patients who could benefit from improved nutrition. With this model, a RDN or other health care provider writes a prescription for the patient to receive tailored meals or boxes of food that align with a patient’s health condition or diagnosis, such as diabetes. </a:t>
            </a:r>
          </a:p>
          <a:p>
            <a:pPr marL="0" marR="0" lvl="0" indent="0">
              <a:lnSpc>
                <a:spcPct val="115000"/>
              </a:lnSpc>
              <a:spcBef>
                <a:spcPts val="0"/>
              </a:spcBef>
              <a:spcAft>
                <a:spcPts val="0"/>
              </a:spcAft>
              <a:buFont typeface="+mj-lt"/>
              <a:buNone/>
            </a:pPr>
            <a:r>
              <a:rPr lang="en-US" sz="1800" u="none" strike="noStrike" dirty="0">
                <a:effectLst/>
                <a:latin typeface="Arial" panose="020B0604020202020204" pitchFamily="34" charset="0"/>
                <a:ea typeface="MS Mincho" panose="02020609040205080304" pitchFamily="49" charset="-128"/>
              </a:rPr>
              <a:t> </a:t>
            </a:r>
            <a:endParaRPr lang="en-US" sz="1800" dirty="0">
              <a:effectLst/>
              <a:latin typeface="Arial" panose="020B0604020202020204" pitchFamily="34" charset="0"/>
              <a:ea typeface="MS Mincho" panose="02020609040205080304" pitchFamily="49" charset="-128"/>
            </a:endParaRPr>
          </a:p>
          <a:p>
            <a:pPr marL="0" marR="0" lvl="0" indent="0">
              <a:lnSpc>
                <a:spcPct val="115000"/>
              </a:lnSpc>
              <a:spcBef>
                <a:spcPts val="0"/>
              </a:spcBef>
              <a:spcAft>
                <a:spcPts val="0"/>
              </a:spcAft>
              <a:buFont typeface="+mj-lt"/>
              <a:buNone/>
            </a:pPr>
            <a:r>
              <a:rPr lang="en-US" sz="1800" u="sng" dirty="0">
                <a:effectLst/>
                <a:latin typeface="Arial" panose="020B0604020202020204" pitchFamily="34" charset="0"/>
                <a:ea typeface="MS Mincho" panose="02020609040205080304" pitchFamily="49" charset="-128"/>
              </a:rPr>
              <a:t>Path-to-Purchase Marketing</a:t>
            </a:r>
          </a:p>
          <a:p>
            <a:pPr marL="0" marR="0" lvl="0" indent="0">
              <a:lnSpc>
                <a:spcPct val="115000"/>
              </a:lnSpc>
              <a:spcBef>
                <a:spcPts val="0"/>
              </a:spcBef>
              <a:spcAft>
                <a:spcPts val="0"/>
              </a:spcAft>
              <a:buFont typeface="+mj-lt"/>
              <a:buNone/>
            </a:pPr>
            <a:r>
              <a:rPr lang="en-US" sz="1800" dirty="0">
                <a:effectLst/>
                <a:latin typeface="Arial" panose="020B0604020202020204" pitchFamily="34" charset="0"/>
                <a:ea typeface="MS Mincho" panose="02020609040205080304" pitchFamily="49" charset="-128"/>
              </a:rPr>
              <a:t>Path-to-purchase marketing includes program models that are designed to produce behavior change as well as environmental change at the location where selection of food-for-purchase occurs.</a:t>
            </a:r>
          </a:p>
          <a:p>
            <a:pPr marL="0" marR="0" lvl="0" indent="0">
              <a:lnSpc>
                <a:spcPct val="115000"/>
              </a:lnSpc>
              <a:spcBef>
                <a:spcPts val="0"/>
              </a:spcBef>
              <a:spcAft>
                <a:spcPts val="0"/>
              </a:spcAft>
              <a:buFont typeface="+mj-lt"/>
              <a:buNone/>
            </a:pPr>
            <a:endParaRPr lang="en-US" sz="1800" dirty="0">
              <a:effectLst/>
              <a:latin typeface="Arial" panose="020B0604020202020204" pitchFamily="34" charset="0"/>
              <a:ea typeface="MS Mincho" panose="02020609040205080304" pitchFamily="49" charset="-128"/>
            </a:endParaRPr>
          </a:p>
          <a:p>
            <a:pPr marL="0" marR="0" lvl="0" indent="0">
              <a:lnSpc>
                <a:spcPct val="115000"/>
              </a:lnSpc>
              <a:spcBef>
                <a:spcPts val="0"/>
              </a:spcBef>
              <a:spcAft>
                <a:spcPts val="0"/>
              </a:spcAft>
              <a:buFont typeface="+mj-lt"/>
              <a:buNone/>
            </a:pPr>
            <a:r>
              <a:rPr lang="en-US" sz="1800" u="sng" dirty="0">
                <a:effectLst/>
                <a:latin typeface="Arial" panose="020B0604020202020204" pitchFamily="34" charset="0"/>
                <a:ea typeface="MS Mincho" panose="02020609040205080304" pitchFamily="49" charset="-128"/>
              </a:rPr>
              <a:t>Personalized Nutrition Education</a:t>
            </a:r>
            <a:endParaRPr lang="en-US" sz="1800" dirty="0">
              <a:effectLst/>
              <a:latin typeface="Arial" panose="020B0604020202020204" pitchFamily="34" charset="0"/>
              <a:ea typeface="MS Mincho" panose="02020609040205080304" pitchFamily="49" charset="-128"/>
            </a:endParaRPr>
          </a:p>
          <a:p>
            <a:pPr marL="0" marR="0">
              <a:spcBef>
                <a:spcPts val="0"/>
              </a:spcBef>
              <a:spcAft>
                <a:spcPts val="0"/>
              </a:spcAft>
            </a:pPr>
            <a:r>
              <a:rPr lang="en-US" sz="1800" dirty="0">
                <a:effectLst/>
                <a:latin typeface="Arial" panose="020B0604020202020204" pitchFamily="34" charset="0"/>
                <a:ea typeface="MS Mincho" panose="02020609040205080304" pitchFamily="49" charset="-128"/>
              </a:rPr>
              <a:t>Personalized nutrition education includes individualized approaches to health and well-being that engage dietitians and nutrition resources directly with the consumer, both in-person and virtually, resulting in positive behavior changes.</a:t>
            </a:r>
          </a:p>
          <a:p>
            <a:pPr marL="0" marR="0">
              <a:lnSpc>
                <a:spcPct val="115000"/>
              </a:lnSpc>
              <a:spcBef>
                <a:spcPts val="0"/>
              </a:spcBef>
              <a:spcAft>
                <a:spcPts val="0"/>
              </a:spcAft>
            </a:pPr>
            <a:r>
              <a:rPr lang="en-US" sz="1800" dirty="0">
                <a:effectLst/>
                <a:latin typeface="Arial" panose="020B0604020202020204" pitchFamily="34" charset="0"/>
                <a:ea typeface="MS Mincho" panose="02020609040205080304" pitchFamily="49" charset="-128"/>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36BAA9-5152-4397-8B7E-8869FC977F81}"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912318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MS Mincho" panose="02020609040205080304" pitchFamily="49" charset="-128"/>
                <a:cs typeface="Arial" panose="020B0604020202020204" pitchFamily="34" charset="0"/>
              </a:rPr>
              <a:t>The scoping review resulted in four key findings. First, we found that Food as Medicine interventions in the retail setting are shown to be successful in producing either positive health outcomes or cost-effectiveness as single category interventions. </a:t>
            </a:r>
            <a:r>
              <a:rPr lang="en-US" sz="1200" kern="1200" dirty="0">
                <a:solidFill>
                  <a:schemeClr val="tx1"/>
                </a:solidFill>
                <a:effectLst/>
                <a:latin typeface="+mn-lt"/>
                <a:ea typeface="+mn-ea"/>
                <a:cs typeface="+mn-cs"/>
              </a:rPr>
              <a:t>Path-to-purchase marketing, as well as incentive programs produced the most positive outcomes as stand-alone program models in terms of increased sales and revenue. However, personalized nutrition services also contributed in producing positive behavior change through healthier shopping purchases and improved eating habits.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36BAA9-5152-4397-8B7E-8869FC977F81}"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314074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MS Mincho" panose="02020609040205080304" pitchFamily="49" charset="-128"/>
                <a:cs typeface="Arial" panose="020B0604020202020204" pitchFamily="34" charset="0"/>
              </a:rPr>
              <a:t>Our second key finding shows that both ROI for the retailer and improved health outcomes for program participants were also achieved when multiple category interventions were implemented. </a:t>
            </a:r>
            <a:r>
              <a:rPr lang="en-US" sz="1200" kern="1200" dirty="0">
                <a:solidFill>
                  <a:schemeClr val="tx1"/>
                </a:solidFill>
                <a:effectLst/>
                <a:latin typeface="+mn-lt"/>
                <a:ea typeface="+mn-ea"/>
                <a:cs typeface="+mn-cs"/>
              </a:rPr>
              <a:t>Studies that demonstrated the most effectiveness with producing both health outcomes and return-on-investment for the retailer included a combination of program models: 1.) incentive programs (including prescription programs and medically-tailored meals combined with an incentive program), 2.) personalized nutrition services, and 3.) path-to-purchase marketing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While several of these categories produced positive outcomes as stand-alone program models, it is important to note that the greatest opportunity to integrate food as medicine with existing and future retail nutrition programs were shown through multiple category program models.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MS Mincho" panose="02020609040205080304" pitchFamily="49"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36BAA9-5152-4397-8B7E-8869FC977F81}"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5660474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6" name="Line 9"/>
          <p:cNvSpPr>
            <a:spLocks noChangeShapeType="1"/>
          </p:cNvSpPr>
          <p:nvPr userDrawn="1"/>
        </p:nvSpPr>
        <p:spPr bwMode="auto">
          <a:xfrm>
            <a:off x="304800" y="2209800"/>
            <a:ext cx="4953000"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a:latin typeface="+mn-lt"/>
            </a:endParaRPr>
          </a:p>
        </p:txBody>
      </p:sp>
      <p:sp>
        <p:nvSpPr>
          <p:cNvPr id="7" name="Line 10"/>
          <p:cNvSpPr>
            <a:spLocks noChangeShapeType="1"/>
          </p:cNvSpPr>
          <p:nvPr userDrawn="1"/>
        </p:nvSpPr>
        <p:spPr bwMode="auto">
          <a:xfrm>
            <a:off x="7239000" y="2209800"/>
            <a:ext cx="1600200"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a:latin typeface="+mn-lt"/>
            </a:endParaRPr>
          </a:p>
        </p:txBody>
      </p:sp>
      <p:sp>
        <p:nvSpPr>
          <p:cNvPr id="8" name="Line 12"/>
          <p:cNvSpPr>
            <a:spLocks noChangeShapeType="1"/>
          </p:cNvSpPr>
          <p:nvPr userDrawn="1"/>
        </p:nvSpPr>
        <p:spPr bwMode="auto">
          <a:xfrm>
            <a:off x="304800" y="6477000"/>
            <a:ext cx="85344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a:latin typeface="+mn-lt"/>
            </a:endParaRPr>
          </a:p>
        </p:txBody>
      </p:sp>
      <p:sp>
        <p:nvSpPr>
          <p:cNvPr id="24"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a:t>Click to edit Master text styles</a:t>
            </a:r>
          </a:p>
        </p:txBody>
      </p:sp>
      <p:sp>
        <p:nvSpPr>
          <p:cNvPr id="9" name="Date Placeholder 2"/>
          <p:cNvSpPr>
            <a:spLocks noGrp="1"/>
          </p:cNvSpPr>
          <p:nvPr>
            <p:ph type="dt" sz="half" idx="14"/>
          </p:nvPr>
        </p:nvSpPr>
        <p:spPr/>
        <p:txBody>
          <a:bodyPr/>
          <a:lstStyle>
            <a:lvl1pPr>
              <a:defRPr/>
            </a:lvl1pPr>
          </a:lstStyle>
          <a:p>
            <a:pPr>
              <a:defRPr/>
            </a:pPr>
            <a:fld id="{7721192A-29E6-4039-BB76-CD3451D51777}" type="datetime1">
              <a:rPr lang="en-US"/>
              <a:pPr>
                <a:defRPr/>
              </a:pPr>
              <a:t>3/5/21</a:t>
            </a:fld>
            <a:endParaRPr lang="en-US" dirty="0"/>
          </a:p>
        </p:txBody>
      </p:sp>
      <p:pic>
        <p:nvPicPr>
          <p:cNvPr id="10" name="Picture 9" descr="IMG_8202.jpg"/>
          <p:cNvPicPr>
            <a:picLocks noChangeAspect="1"/>
          </p:cNvPicPr>
          <p:nvPr userDrawn="1"/>
        </p:nvPicPr>
        <p:blipFill>
          <a:blip r:embed="rId2" cstate="print"/>
          <a:srcRect l="15000" t="16667" b="16667"/>
          <a:stretch>
            <a:fillRect/>
          </a:stretch>
        </p:blipFill>
        <p:spPr>
          <a:xfrm>
            <a:off x="4419600" y="1752600"/>
            <a:ext cx="3627120" cy="4267200"/>
          </a:xfrm>
          <a:prstGeom prst="rect">
            <a:avLst/>
          </a:prstGeom>
        </p:spPr>
      </p:pic>
      <p:pic>
        <p:nvPicPr>
          <p:cNvPr id="13" name="Picture 12" descr="ACADEMY_Foundation.jpg"/>
          <p:cNvPicPr>
            <a:picLocks noChangeAspect="1"/>
          </p:cNvPicPr>
          <p:nvPr userDrawn="1"/>
        </p:nvPicPr>
        <p:blipFill>
          <a:blip r:embed="rId3" cstate="print"/>
          <a:stretch>
            <a:fillRect/>
          </a:stretch>
        </p:blipFill>
        <p:spPr>
          <a:xfrm>
            <a:off x="5943601" y="228601"/>
            <a:ext cx="2479675" cy="57340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10">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9041E539-FE34-41E2-A04E-5E9A29F00556}" type="datetime1">
              <a:rPr lang="en-US" smtClean="0"/>
              <a:pPr>
                <a:defRPr/>
              </a:pPr>
              <a:t>3/5/21</a:t>
            </a:fld>
            <a:endParaRPr lang="en-US" dirty="0"/>
          </a:p>
        </p:txBody>
      </p:sp>
      <p:pic>
        <p:nvPicPr>
          <p:cNvPr id="4" name="Picture 8" descr="ppt_03"/>
          <p:cNvPicPr>
            <a:picLocks noChangeAspect="1" noChangeArrowheads="1"/>
          </p:cNvPicPr>
          <p:nvPr userDrawn="1"/>
        </p:nvPicPr>
        <p:blipFill>
          <a:blip r:embed="rId2" cstate="print"/>
          <a:srcRect t="2943"/>
          <a:stretch>
            <a:fillRect/>
          </a:stretch>
        </p:blipFill>
        <p:spPr bwMode="auto">
          <a:xfrm>
            <a:off x="0" y="0"/>
            <a:ext cx="9144000" cy="6858000"/>
          </a:xfrm>
          <a:prstGeom prst="rect">
            <a:avLst/>
          </a:prstGeom>
          <a:noFill/>
        </p:spPr>
      </p:pic>
      <p:sp>
        <p:nvSpPr>
          <p:cNvPr id="9" name="Text Placeholder 8"/>
          <p:cNvSpPr>
            <a:spLocks noGrp="1"/>
          </p:cNvSpPr>
          <p:nvPr>
            <p:ph type="body" sz="quarter" idx="11"/>
          </p:nvPr>
        </p:nvSpPr>
        <p:spPr>
          <a:xfrm>
            <a:off x="228600" y="2209800"/>
            <a:ext cx="5486400" cy="2819400"/>
          </a:xfrm>
          <a:prstGeom prst="rect">
            <a:avLst/>
          </a:prstGeom>
        </p:spPr>
        <p:txBody>
          <a:bodyPr/>
          <a:lstStyle>
            <a:lvl1pPr>
              <a:defRPr>
                <a:solidFill>
                  <a:schemeClr val="bg1"/>
                </a:solidFill>
              </a:defRPr>
            </a:lvl1pPr>
          </a:lstStyle>
          <a:p>
            <a:pPr lvl="0"/>
            <a:r>
              <a:rPr lang="en-US"/>
              <a:t>Click to edit Master text styles</a:t>
            </a:r>
          </a:p>
        </p:txBody>
      </p:sp>
      <p:sp>
        <p:nvSpPr>
          <p:cNvPr id="11" name="Text Placeholder 10"/>
          <p:cNvSpPr>
            <a:spLocks noGrp="1"/>
          </p:cNvSpPr>
          <p:nvPr>
            <p:ph type="body" sz="quarter" idx="12"/>
          </p:nvPr>
        </p:nvSpPr>
        <p:spPr>
          <a:xfrm>
            <a:off x="228600" y="1447800"/>
            <a:ext cx="8382000" cy="685800"/>
          </a:xfrm>
          <a:prstGeom prst="rect">
            <a:avLst/>
          </a:prstGeom>
        </p:spPr>
        <p:txBody>
          <a:bodyPr/>
          <a:lstStyle>
            <a:lvl1pPr>
              <a:defRPr sz="4400">
                <a:solidFill>
                  <a:srgbClr val="39683E"/>
                </a:solidFill>
              </a:defRPr>
            </a:lvl1pPr>
          </a:lstStyle>
          <a:p>
            <a:pPr lvl="0"/>
            <a:r>
              <a:rPr lang="en-US"/>
              <a:t>Click to edit Master text styles</a:t>
            </a:r>
          </a:p>
        </p:txBody>
      </p:sp>
      <p:pic>
        <p:nvPicPr>
          <p:cNvPr id="8" name="Picture 7" descr="ACADEMY_Foundation.jpg"/>
          <p:cNvPicPr>
            <a:picLocks noChangeAspect="1"/>
          </p:cNvPicPr>
          <p:nvPr userDrawn="1"/>
        </p:nvPicPr>
        <p:blipFill>
          <a:blip r:embed="rId3" cstate="print"/>
          <a:stretch>
            <a:fillRect/>
          </a:stretch>
        </p:blipFill>
        <p:spPr>
          <a:xfrm>
            <a:off x="5943601" y="228601"/>
            <a:ext cx="2479675" cy="57340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11">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9041E539-FE34-41E2-A04E-5E9A29F00556}" type="datetime1">
              <a:rPr lang="en-US" smtClean="0"/>
              <a:pPr>
                <a:defRPr/>
              </a:pPr>
              <a:t>3/5/21</a:t>
            </a:fld>
            <a:endParaRPr lang="en-US" dirty="0"/>
          </a:p>
        </p:txBody>
      </p:sp>
      <p:sp>
        <p:nvSpPr>
          <p:cNvPr id="9" name="Text Placeholder 8"/>
          <p:cNvSpPr>
            <a:spLocks noGrp="1"/>
          </p:cNvSpPr>
          <p:nvPr>
            <p:ph type="body" sz="quarter" idx="11"/>
          </p:nvPr>
        </p:nvSpPr>
        <p:spPr>
          <a:xfrm>
            <a:off x="228600" y="2286000"/>
            <a:ext cx="8686800" cy="762000"/>
          </a:xfrm>
          <a:prstGeom prst="rect">
            <a:avLst/>
          </a:prstGeom>
        </p:spPr>
        <p:txBody>
          <a:bodyPr/>
          <a:lstStyle>
            <a:lvl1pPr>
              <a:defRPr sz="4400"/>
            </a:lvl1pPr>
          </a:lstStyle>
          <a:p>
            <a:pPr lvl="0"/>
            <a:r>
              <a:rPr lang="en-US"/>
              <a:t>Click to edit Master text styles</a:t>
            </a:r>
          </a:p>
        </p:txBody>
      </p:sp>
      <p:sp>
        <p:nvSpPr>
          <p:cNvPr id="11" name="Text Placeholder 10"/>
          <p:cNvSpPr>
            <a:spLocks noGrp="1"/>
          </p:cNvSpPr>
          <p:nvPr>
            <p:ph type="body" sz="quarter" idx="12"/>
          </p:nvPr>
        </p:nvSpPr>
        <p:spPr>
          <a:xfrm>
            <a:off x="228600" y="3048000"/>
            <a:ext cx="8686800" cy="762000"/>
          </a:xfrm>
          <a:prstGeom prst="rect">
            <a:avLst/>
          </a:prstGeom>
        </p:spPr>
        <p:txBody>
          <a:bodyPr/>
          <a:lstStyle>
            <a:lvl1pPr>
              <a:defRPr sz="4000">
                <a:solidFill>
                  <a:srgbClr val="717171"/>
                </a:solidFill>
              </a:defRPr>
            </a:lvl1pPr>
          </a:lstStyle>
          <a:p>
            <a:pPr lvl="0"/>
            <a:r>
              <a:rPr lang="en-US"/>
              <a:t>Click to edit Master text styles</a:t>
            </a:r>
          </a:p>
        </p:txBody>
      </p:sp>
      <p:pic>
        <p:nvPicPr>
          <p:cNvPr id="7" name="Picture 6" descr="ACADEMY_Foundation.jpg"/>
          <p:cNvPicPr>
            <a:picLocks noChangeAspect="1"/>
          </p:cNvPicPr>
          <p:nvPr userDrawn="1"/>
        </p:nvPicPr>
        <p:blipFill>
          <a:blip r:embed="rId2" cstate="print"/>
          <a:stretch>
            <a:fillRect/>
          </a:stretch>
        </p:blipFill>
        <p:spPr>
          <a:xfrm>
            <a:off x="5943601" y="228601"/>
            <a:ext cx="2479675" cy="573409"/>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152400" y="990600"/>
            <a:ext cx="4343400" cy="5410200"/>
          </a:xfrm>
        </p:spPr>
        <p:txBody>
          <a:bodyPr/>
          <a:lstStyle/>
          <a:p>
            <a:pPr lvl="0"/>
            <a:endParaRPr lang="en-US" noProof="0"/>
          </a:p>
        </p:txBody>
      </p:sp>
      <p:sp>
        <p:nvSpPr>
          <p:cNvPr id="7" name="Picture Placeholder 5"/>
          <p:cNvSpPr>
            <a:spLocks noGrp="1"/>
          </p:cNvSpPr>
          <p:nvPr>
            <p:ph type="pic" sz="quarter" idx="13"/>
          </p:nvPr>
        </p:nvSpPr>
        <p:spPr>
          <a:xfrm>
            <a:off x="4648200" y="990600"/>
            <a:ext cx="4343400" cy="5410200"/>
          </a:xfrm>
        </p:spPr>
        <p:txBody>
          <a:bodyPr/>
          <a:lstStyle/>
          <a:p>
            <a:pPr lvl="0"/>
            <a:endParaRPr lang="en-US" noProof="0"/>
          </a:p>
        </p:txBody>
      </p:sp>
      <p:sp>
        <p:nvSpPr>
          <p:cNvPr id="5" name="Date Placeholder 21"/>
          <p:cNvSpPr>
            <a:spLocks noGrp="1"/>
          </p:cNvSpPr>
          <p:nvPr>
            <p:ph type="dt" sz="half" idx="14"/>
          </p:nvPr>
        </p:nvSpPr>
        <p:spPr/>
        <p:txBody>
          <a:bodyPr/>
          <a:lstStyle>
            <a:lvl1pPr>
              <a:defRPr/>
            </a:lvl1pPr>
          </a:lstStyle>
          <a:p>
            <a:pPr>
              <a:defRPr/>
            </a:pPr>
            <a:r>
              <a:rPr lang="en-US"/>
              <a:t>Date</a:t>
            </a:r>
          </a:p>
        </p:txBody>
      </p:sp>
      <p:sp>
        <p:nvSpPr>
          <p:cNvPr id="8" name="Slide Number Placeholder 23"/>
          <p:cNvSpPr>
            <a:spLocks noGrp="1"/>
          </p:cNvSpPr>
          <p:nvPr>
            <p:ph type="sldNum" sz="quarter" idx="15"/>
          </p:nvPr>
        </p:nvSpPr>
        <p:spPr/>
        <p:txBody>
          <a:bodyPr/>
          <a:lstStyle>
            <a:lvl1pPr>
              <a:defRPr/>
            </a:lvl1pPr>
          </a:lstStyle>
          <a:p>
            <a:pPr>
              <a:defRPr/>
            </a:pPr>
            <a:fld id="{9A6B7997-FB3B-4F7A-B4F0-AA90FDC61371}" type="slidenum">
              <a:rPr lang="en-US"/>
              <a:pPr>
                <a:defRPr/>
              </a:pPr>
              <a:t>‹#›</a:t>
            </a:fld>
            <a:endParaRPr lang="en-US" dirty="0"/>
          </a:p>
        </p:txBody>
      </p:sp>
    </p:spTree>
    <p:extLst>
      <p:ext uri="{BB962C8B-B14F-4D97-AF65-F5344CB8AC3E}">
        <p14:creationId xmlns:p14="http://schemas.microsoft.com/office/powerpoint/2010/main" val="4016608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2"/>
          </p:nvPr>
        </p:nvSpPr>
        <p:spPr>
          <a:xfrm>
            <a:off x="228600" y="990600"/>
            <a:ext cx="8686800" cy="5410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21"/>
          <p:cNvSpPr>
            <a:spLocks noGrp="1"/>
          </p:cNvSpPr>
          <p:nvPr>
            <p:ph type="dt" sz="half" idx="13"/>
          </p:nvPr>
        </p:nvSpPr>
        <p:spPr/>
        <p:txBody>
          <a:bodyPr/>
          <a:lstStyle>
            <a:lvl1pPr>
              <a:defRPr/>
            </a:lvl1pPr>
          </a:lstStyle>
          <a:p>
            <a:pPr>
              <a:defRPr/>
            </a:pPr>
            <a:r>
              <a:rPr lang="en-US"/>
              <a:t>Date</a:t>
            </a:r>
          </a:p>
        </p:txBody>
      </p:sp>
      <p:sp>
        <p:nvSpPr>
          <p:cNvPr id="5" name="Slide Number Placeholder 23"/>
          <p:cNvSpPr>
            <a:spLocks noGrp="1"/>
          </p:cNvSpPr>
          <p:nvPr>
            <p:ph type="sldNum" sz="quarter" idx="14"/>
          </p:nvPr>
        </p:nvSpPr>
        <p:spPr/>
        <p:txBody>
          <a:bodyPr/>
          <a:lstStyle>
            <a:lvl1pPr>
              <a:defRPr/>
            </a:lvl1pPr>
          </a:lstStyle>
          <a:p>
            <a:pPr>
              <a:defRPr/>
            </a:pPr>
            <a:fld id="{6CB0682F-AD5A-48A6-B1B7-B7AC7885359F}"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neral Title">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57200" y="2362200"/>
            <a:ext cx="8077200" cy="685800"/>
          </a:xfrm>
        </p:spPr>
        <p:txBody>
          <a:bodyPr/>
          <a:lstStyle>
            <a:lvl1pPr algn="ctr">
              <a:defRPr sz="3600">
                <a:solidFill>
                  <a:srgbClr val="39683E"/>
                </a:solidFill>
              </a:defRPr>
            </a:lvl1pPr>
          </a:lstStyle>
          <a:p>
            <a:pPr lvl="0"/>
            <a:r>
              <a:rPr lang="en-US" dirty="0"/>
              <a:t>Click to edit Master text styles</a:t>
            </a:r>
          </a:p>
        </p:txBody>
      </p:sp>
      <p:sp>
        <p:nvSpPr>
          <p:cNvPr id="8" name="Text Placeholder 7"/>
          <p:cNvSpPr>
            <a:spLocks noGrp="1"/>
          </p:cNvSpPr>
          <p:nvPr>
            <p:ph type="body" sz="quarter" idx="13"/>
          </p:nvPr>
        </p:nvSpPr>
        <p:spPr>
          <a:xfrm>
            <a:off x="457200" y="3429000"/>
            <a:ext cx="8077200" cy="609600"/>
          </a:xfrm>
        </p:spPr>
        <p:txBody>
          <a:bodyPr/>
          <a:lstStyle>
            <a:lvl1pPr algn="ctr">
              <a:defRPr>
                <a:solidFill>
                  <a:srgbClr val="717171"/>
                </a:solidFill>
              </a:defRPr>
            </a:lvl1pPr>
          </a:lstStyle>
          <a:p>
            <a:pPr lvl="0"/>
            <a:r>
              <a:rPr lang="en-US" dirty="0"/>
              <a:t>Click to edit Master text styles</a:t>
            </a:r>
          </a:p>
        </p:txBody>
      </p:sp>
      <p:sp>
        <p:nvSpPr>
          <p:cNvPr id="4" name="Date Placeholder 21"/>
          <p:cNvSpPr>
            <a:spLocks noGrp="1"/>
          </p:cNvSpPr>
          <p:nvPr>
            <p:ph type="dt" sz="half" idx="14"/>
          </p:nvPr>
        </p:nvSpPr>
        <p:spPr/>
        <p:txBody>
          <a:bodyPr/>
          <a:lstStyle>
            <a:lvl1pPr>
              <a:defRPr/>
            </a:lvl1pPr>
          </a:lstStyle>
          <a:p>
            <a:pPr>
              <a:defRPr/>
            </a:pPr>
            <a:r>
              <a:rPr lang="en-US"/>
              <a:t>Date</a:t>
            </a:r>
          </a:p>
        </p:txBody>
      </p:sp>
      <p:sp>
        <p:nvSpPr>
          <p:cNvPr id="5" name="Slide Number Placeholder 23"/>
          <p:cNvSpPr>
            <a:spLocks noGrp="1"/>
          </p:cNvSpPr>
          <p:nvPr>
            <p:ph type="sldNum" sz="quarter" idx="15"/>
          </p:nvPr>
        </p:nvSpPr>
        <p:spPr/>
        <p:txBody>
          <a:bodyPr/>
          <a:lstStyle>
            <a:lvl1pPr>
              <a:defRPr/>
            </a:lvl1pPr>
          </a:lstStyle>
          <a:p>
            <a:pPr>
              <a:defRPr/>
            </a:pPr>
            <a:fld id="{5D108A6D-8CA0-46B1-9740-8F8453067F9A}"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w/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1"/>
          <p:cNvSpPr>
            <a:spLocks noGrp="1"/>
          </p:cNvSpPr>
          <p:nvPr>
            <p:ph type="dt" sz="half" idx="10"/>
          </p:nvPr>
        </p:nvSpPr>
        <p:spPr/>
        <p:txBody>
          <a:bodyPr/>
          <a:lstStyle>
            <a:lvl1pPr>
              <a:defRPr/>
            </a:lvl1pPr>
          </a:lstStyle>
          <a:p>
            <a:pPr>
              <a:defRPr/>
            </a:pPr>
            <a:r>
              <a:rPr lang="en-US"/>
              <a:t>Date</a:t>
            </a:r>
          </a:p>
        </p:txBody>
      </p:sp>
      <p:sp>
        <p:nvSpPr>
          <p:cNvPr id="4" name="Slide Number Placeholder 23"/>
          <p:cNvSpPr>
            <a:spLocks noGrp="1"/>
          </p:cNvSpPr>
          <p:nvPr>
            <p:ph type="sldNum" sz="quarter" idx="11"/>
          </p:nvPr>
        </p:nvSpPr>
        <p:spPr/>
        <p:txBody>
          <a:bodyPr/>
          <a:lstStyle>
            <a:lvl1pPr>
              <a:defRPr/>
            </a:lvl1pPr>
          </a:lstStyle>
          <a:p>
            <a:pPr>
              <a:defRPr/>
            </a:pPr>
            <a:fld id="{DB99F131-AB71-4C73-B04B-B1C2C8F2B31F}"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21"/>
          <p:cNvSpPr>
            <a:spLocks noGrp="1"/>
          </p:cNvSpPr>
          <p:nvPr>
            <p:ph type="dt" sz="half" idx="10"/>
          </p:nvPr>
        </p:nvSpPr>
        <p:spPr/>
        <p:txBody>
          <a:bodyPr/>
          <a:lstStyle>
            <a:lvl1pPr>
              <a:defRPr/>
            </a:lvl1pPr>
          </a:lstStyle>
          <a:p>
            <a:pPr>
              <a:defRPr/>
            </a:pPr>
            <a:r>
              <a:rPr lang="en-US"/>
              <a:t>Date</a:t>
            </a:r>
          </a:p>
        </p:txBody>
      </p:sp>
      <p:sp>
        <p:nvSpPr>
          <p:cNvPr id="3" name="Slide Number Placeholder 23"/>
          <p:cNvSpPr>
            <a:spLocks noGrp="1"/>
          </p:cNvSpPr>
          <p:nvPr>
            <p:ph type="sldNum" sz="quarter" idx="11"/>
          </p:nvPr>
        </p:nvSpPr>
        <p:spPr/>
        <p:txBody>
          <a:bodyPr/>
          <a:lstStyle>
            <a:lvl1pPr>
              <a:defRPr/>
            </a:lvl1pPr>
          </a:lstStyle>
          <a:p>
            <a:pPr>
              <a:defRPr/>
            </a:pPr>
            <a:fld id="{386F3BA6-A6DA-4399-8CB7-CDC157BFA92C}"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2"/>
          </p:nvPr>
        </p:nvSpPr>
        <p:spPr>
          <a:xfrm>
            <a:off x="228600" y="990600"/>
            <a:ext cx="8686800" cy="5410200"/>
          </a:xfrm>
        </p:spPr>
        <p:txBody>
          <a:bodyPr/>
          <a:lstStyle/>
          <a:p>
            <a:pPr lvl="0"/>
            <a:endParaRPr lang="en-US" dirty="0"/>
          </a:p>
        </p:txBody>
      </p:sp>
      <p:sp>
        <p:nvSpPr>
          <p:cNvPr id="4" name="Date Placeholder 21"/>
          <p:cNvSpPr>
            <a:spLocks noGrp="1"/>
          </p:cNvSpPr>
          <p:nvPr>
            <p:ph type="dt" sz="half" idx="13"/>
          </p:nvPr>
        </p:nvSpPr>
        <p:spPr/>
        <p:txBody>
          <a:bodyPr/>
          <a:lstStyle>
            <a:lvl1pPr>
              <a:defRPr/>
            </a:lvl1pPr>
          </a:lstStyle>
          <a:p>
            <a:pPr>
              <a:defRPr/>
            </a:pPr>
            <a:r>
              <a:rPr lang="en-US"/>
              <a:t>Date</a:t>
            </a:r>
          </a:p>
        </p:txBody>
      </p:sp>
      <p:sp>
        <p:nvSpPr>
          <p:cNvPr id="5" name="Slide Number Placeholder 23"/>
          <p:cNvSpPr>
            <a:spLocks noGrp="1"/>
          </p:cNvSpPr>
          <p:nvPr>
            <p:ph type="sldNum" sz="quarter" idx="14"/>
          </p:nvPr>
        </p:nvSpPr>
        <p:spPr/>
        <p:txBody>
          <a:bodyPr/>
          <a:lstStyle>
            <a:lvl1pPr>
              <a:defRPr/>
            </a:lvl1pPr>
          </a:lstStyle>
          <a:p>
            <a:pPr>
              <a:defRPr/>
            </a:pPr>
            <a:fld id="{4C68C5F9-DB85-4714-B99C-90877E0D836D}"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228600" y="990600"/>
            <a:ext cx="4953000" cy="5334000"/>
          </a:xfrm>
        </p:spPr>
        <p:txBody>
          <a:bodyPr/>
          <a:lstStyle/>
          <a:p>
            <a:pPr lvl="0"/>
            <a:endParaRPr lang="en-US" noProof="0"/>
          </a:p>
        </p:txBody>
      </p:sp>
      <p:sp>
        <p:nvSpPr>
          <p:cNvPr id="8" name="Text Placeholder 7"/>
          <p:cNvSpPr>
            <a:spLocks noGrp="1"/>
          </p:cNvSpPr>
          <p:nvPr>
            <p:ph type="body" sz="quarter" idx="13"/>
          </p:nvPr>
        </p:nvSpPr>
        <p:spPr>
          <a:xfrm>
            <a:off x="5486400" y="1905000"/>
            <a:ext cx="3352800" cy="990600"/>
          </a:xfrm>
        </p:spPr>
        <p:txBody>
          <a:bodyPr/>
          <a:lstStyle>
            <a:lvl1pPr marL="0" indent="0" algn="ctr">
              <a:defRPr sz="2800">
                <a:solidFill>
                  <a:srgbClr val="39683E"/>
                </a:solidFill>
              </a:defRPr>
            </a:lvl1pPr>
            <a:lvl2pPr>
              <a:defRPr sz="1800"/>
            </a:lvl2pPr>
          </a:lstStyle>
          <a:p>
            <a:pPr lvl="0"/>
            <a:r>
              <a:rPr lang="en-US" dirty="0"/>
              <a:t>Click to edit Master text styles</a:t>
            </a:r>
          </a:p>
        </p:txBody>
      </p:sp>
      <p:sp>
        <p:nvSpPr>
          <p:cNvPr id="10" name="Text Placeholder 9"/>
          <p:cNvSpPr>
            <a:spLocks noGrp="1"/>
          </p:cNvSpPr>
          <p:nvPr>
            <p:ph type="body" sz="quarter" idx="14"/>
          </p:nvPr>
        </p:nvSpPr>
        <p:spPr>
          <a:xfrm>
            <a:off x="5486400" y="2895600"/>
            <a:ext cx="3352800" cy="2362200"/>
          </a:xfrm>
        </p:spPr>
        <p:txBody>
          <a:bodyPr/>
          <a:lstStyle>
            <a:lvl1pPr marL="342900" indent="-342900">
              <a:buFont typeface="Tahoma" pitchFamily="34" charset="0"/>
              <a:buChar char="–"/>
              <a:defRPr sz="2000">
                <a:solidFill>
                  <a:srgbClr val="717171"/>
                </a:solidFill>
              </a:defRPr>
            </a:lvl1pPr>
          </a:lstStyle>
          <a:p>
            <a:pPr lvl="0"/>
            <a:r>
              <a:rPr lang="en-US" dirty="0"/>
              <a:t>Click to edit Master text styles</a:t>
            </a:r>
          </a:p>
        </p:txBody>
      </p:sp>
      <p:sp>
        <p:nvSpPr>
          <p:cNvPr id="7" name="Date Placeholder 21"/>
          <p:cNvSpPr>
            <a:spLocks noGrp="1"/>
          </p:cNvSpPr>
          <p:nvPr>
            <p:ph type="dt" sz="half" idx="15"/>
          </p:nvPr>
        </p:nvSpPr>
        <p:spPr/>
        <p:txBody>
          <a:bodyPr/>
          <a:lstStyle>
            <a:lvl1pPr>
              <a:defRPr/>
            </a:lvl1pPr>
          </a:lstStyle>
          <a:p>
            <a:pPr>
              <a:defRPr/>
            </a:pPr>
            <a:r>
              <a:rPr lang="en-US"/>
              <a:t>Date</a:t>
            </a:r>
          </a:p>
        </p:txBody>
      </p:sp>
      <p:sp>
        <p:nvSpPr>
          <p:cNvPr id="9" name="Slide Number Placeholder 23"/>
          <p:cNvSpPr>
            <a:spLocks noGrp="1"/>
          </p:cNvSpPr>
          <p:nvPr>
            <p:ph type="sldNum" sz="quarter" idx="16"/>
          </p:nvPr>
        </p:nvSpPr>
        <p:spPr/>
        <p:txBody>
          <a:bodyPr/>
          <a:lstStyle>
            <a:lvl1pPr>
              <a:defRPr/>
            </a:lvl1pPr>
          </a:lstStyle>
          <a:p>
            <a:pPr>
              <a:defRPr/>
            </a:pPr>
            <a:fld id="{D2F38E17-A169-4754-BDD3-4FEF2819C89E}"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Images w/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33400" y="2286000"/>
            <a:ext cx="3810000" cy="3505200"/>
          </a:xfrm>
        </p:spPr>
        <p:txBody>
          <a:bodyPr/>
          <a:lstStyle/>
          <a:p>
            <a:pPr lvl="0"/>
            <a:endParaRPr lang="en-US" noProof="0" dirty="0"/>
          </a:p>
        </p:txBody>
      </p:sp>
      <p:sp>
        <p:nvSpPr>
          <p:cNvPr id="7" name="Picture Placeholder 5"/>
          <p:cNvSpPr>
            <a:spLocks noGrp="1"/>
          </p:cNvSpPr>
          <p:nvPr>
            <p:ph type="pic" sz="quarter" idx="13"/>
          </p:nvPr>
        </p:nvSpPr>
        <p:spPr>
          <a:xfrm>
            <a:off x="4800600" y="2286000"/>
            <a:ext cx="3810000" cy="3505200"/>
          </a:xfrm>
        </p:spPr>
        <p:txBody>
          <a:bodyPr/>
          <a:lstStyle/>
          <a:p>
            <a:pPr lvl="0"/>
            <a:endParaRPr lang="en-US" noProof="0"/>
          </a:p>
        </p:txBody>
      </p:sp>
      <p:sp>
        <p:nvSpPr>
          <p:cNvPr id="9" name="Text Placeholder 8"/>
          <p:cNvSpPr>
            <a:spLocks noGrp="1"/>
          </p:cNvSpPr>
          <p:nvPr>
            <p:ph type="body" sz="quarter" idx="14"/>
          </p:nvPr>
        </p:nvSpPr>
        <p:spPr>
          <a:xfrm>
            <a:off x="762000" y="1600200"/>
            <a:ext cx="3352800" cy="457200"/>
          </a:xfrm>
        </p:spPr>
        <p:txBody>
          <a:bodyPr/>
          <a:lstStyle>
            <a:lvl1pPr algn="ctr">
              <a:defRPr sz="2800">
                <a:solidFill>
                  <a:srgbClr val="717171"/>
                </a:solidFill>
              </a:defRPr>
            </a:lvl1pPr>
          </a:lstStyle>
          <a:p>
            <a:pPr lvl="0"/>
            <a:r>
              <a:rPr lang="en-US" dirty="0"/>
              <a:t>Click to edit</a:t>
            </a:r>
          </a:p>
        </p:txBody>
      </p:sp>
      <p:sp>
        <p:nvSpPr>
          <p:cNvPr id="10" name="Text Placeholder 8"/>
          <p:cNvSpPr>
            <a:spLocks noGrp="1"/>
          </p:cNvSpPr>
          <p:nvPr>
            <p:ph type="body" sz="quarter" idx="15"/>
          </p:nvPr>
        </p:nvSpPr>
        <p:spPr>
          <a:xfrm>
            <a:off x="5029200" y="1600200"/>
            <a:ext cx="3352800" cy="457200"/>
          </a:xfrm>
        </p:spPr>
        <p:txBody>
          <a:bodyPr/>
          <a:lstStyle>
            <a:lvl1pPr algn="ctr">
              <a:defRPr sz="2800">
                <a:solidFill>
                  <a:srgbClr val="717171"/>
                </a:solidFill>
              </a:defRPr>
            </a:lvl1pPr>
          </a:lstStyle>
          <a:p>
            <a:pPr lvl="0"/>
            <a:r>
              <a:rPr lang="en-US" dirty="0"/>
              <a:t>Click to edit</a:t>
            </a:r>
          </a:p>
        </p:txBody>
      </p:sp>
      <p:sp>
        <p:nvSpPr>
          <p:cNvPr id="8" name="Date Placeholder 21"/>
          <p:cNvSpPr>
            <a:spLocks noGrp="1"/>
          </p:cNvSpPr>
          <p:nvPr>
            <p:ph type="dt" sz="half" idx="16"/>
          </p:nvPr>
        </p:nvSpPr>
        <p:spPr/>
        <p:txBody>
          <a:bodyPr/>
          <a:lstStyle>
            <a:lvl1pPr>
              <a:defRPr/>
            </a:lvl1pPr>
          </a:lstStyle>
          <a:p>
            <a:pPr>
              <a:defRPr/>
            </a:pPr>
            <a:r>
              <a:rPr lang="en-US"/>
              <a:t>Date</a:t>
            </a:r>
          </a:p>
        </p:txBody>
      </p:sp>
      <p:sp>
        <p:nvSpPr>
          <p:cNvPr id="11" name="Slide Number Placeholder 23"/>
          <p:cNvSpPr>
            <a:spLocks noGrp="1"/>
          </p:cNvSpPr>
          <p:nvPr>
            <p:ph type="sldNum" sz="quarter" idx="17"/>
          </p:nvPr>
        </p:nvSpPr>
        <p:spPr/>
        <p:txBody>
          <a:bodyPr/>
          <a:lstStyle>
            <a:lvl1pPr>
              <a:defRPr/>
            </a:lvl1pPr>
          </a:lstStyle>
          <a:p>
            <a:pPr>
              <a:defRPr/>
            </a:pPr>
            <a:fld id="{7A318758-AFC1-4997-90E9-8C00A653F8A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6" name="Line 10"/>
          <p:cNvSpPr>
            <a:spLocks noChangeShapeType="1"/>
          </p:cNvSpPr>
          <p:nvPr userDrawn="1"/>
        </p:nvSpPr>
        <p:spPr bwMode="auto">
          <a:xfrm>
            <a:off x="8534400" y="2209800"/>
            <a:ext cx="304800"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a:latin typeface="+mn-lt"/>
            </a:endParaRPr>
          </a:p>
        </p:txBody>
      </p:sp>
      <p:sp>
        <p:nvSpPr>
          <p:cNvPr id="7" name="Line 15"/>
          <p:cNvSpPr>
            <a:spLocks noChangeShapeType="1"/>
          </p:cNvSpPr>
          <p:nvPr userDrawn="1"/>
        </p:nvSpPr>
        <p:spPr bwMode="auto">
          <a:xfrm>
            <a:off x="304800" y="6477000"/>
            <a:ext cx="85344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a:latin typeface="+mn-lt"/>
            </a:endParaRPr>
          </a:p>
        </p:txBody>
      </p:sp>
      <p:sp>
        <p:nvSpPr>
          <p:cNvPr id="8" name="Line 9"/>
          <p:cNvSpPr>
            <a:spLocks noChangeShapeType="1"/>
          </p:cNvSpPr>
          <p:nvPr userDrawn="1"/>
        </p:nvSpPr>
        <p:spPr bwMode="auto">
          <a:xfrm>
            <a:off x="304800" y="2209800"/>
            <a:ext cx="5638800"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a:latin typeface="+mn-lt"/>
            </a:endParaRPr>
          </a:p>
        </p:txBody>
      </p:sp>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9" name="Date Placeholder 2"/>
          <p:cNvSpPr>
            <a:spLocks noGrp="1"/>
          </p:cNvSpPr>
          <p:nvPr>
            <p:ph type="dt" sz="half" idx="14"/>
          </p:nvPr>
        </p:nvSpPr>
        <p:spPr/>
        <p:txBody>
          <a:bodyPr/>
          <a:lstStyle>
            <a:lvl1pPr>
              <a:defRPr/>
            </a:lvl1pPr>
          </a:lstStyle>
          <a:p>
            <a:pPr>
              <a:defRPr/>
            </a:pPr>
            <a:fld id="{96894733-FB1D-47BF-849F-81DD5FF21D72}" type="datetime1">
              <a:rPr lang="en-US"/>
              <a:pPr>
                <a:defRPr/>
              </a:pPr>
              <a:t>3/5/21</a:t>
            </a:fld>
            <a:endParaRPr lang="en-US" dirty="0"/>
          </a:p>
        </p:txBody>
      </p:sp>
      <p:pic>
        <p:nvPicPr>
          <p:cNvPr id="13" name="Picture 12" descr="IMG_6450.jpg"/>
          <p:cNvPicPr>
            <a:picLocks noChangeAspect="1"/>
          </p:cNvPicPr>
          <p:nvPr userDrawn="1"/>
        </p:nvPicPr>
        <p:blipFill>
          <a:blip r:embed="rId2" cstate="print"/>
          <a:srcRect l="13333" t="3333"/>
          <a:stretch>
            <a:fillRect/>
          </a:stretch>
        </p:blipFill>
        <p:spPr>
          <a:xfrm>
            <a:off x="5773683" y="1219200"/>
            <a:ext cx="3370317" cy="5638800"/>
          </a:xfrm>
          <a:prstGeom prst="rect">
            <a:avLst/>
          </a:prstGeom>
        </p:spPr>
      </p:pic>
      <p:pic>
        <p:nvPicPr>
          <p:cNvPr id="14" name="Picture 13" descr="ACADEMY_Foundation.jpg"/>
          <p:cNvPicPr>
            <a:picLocks noChangeAspect="1"/>
          </p:cNvPicPr>
          <p:nvPr userDrawn="1"/>
        </p:nvPicPr>
        <p:blipFill>
          <a:blip r:embed="rId3" cstate="print"/>
          <a:stretch>
            <a:fillRect/>
          </a:stretch>
        </p:blipFill>
        <p:spPr>
          <a:xfrm>
            <a:off x="5943601" y="228601"/>
            <a:ext cx="2479675" cy="573409"/>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152400" y="990600"/>
            <a:ext cx="4343400" cy="5410200"/>
          </a:xfrm>
        </p:spPr>
        <p:txBody>
          <a:bodyPr/>
          <a:lstStyle/>
          <a:p>
            <a:pPr lvl="0"/>
            <a:endParaRPr lang="en-US" noProof="0"/>
          </a:p>
        </p:txBody>
      </p:sp>
      <p:sp>
        <p:nvSpPr>
          <p:cNvPr id="7" name="Picture Placeholder 5"/>
          <p:cNvSpPr>
            <a:spLocks noGrp="1"/>
          </p:cNvSpPr>
          <p:nvPr>
            <p:ph type="pic" sz="quarter" idx="13"/>
          </p:nvPr>
        </p:nvSpPr>
        <p:spPr>
          <a:xfrm>
            <a:off x="4648200" y="990600"/>
            <a:ext cx="4343400" cy="5410200"/>
          </a:xfrm>
        </p:spPr>
        <p:txBody>
          <a:bodyPr/>
          <a:lstStyle/>
          <a:p>
            <a:pPr lvl="0"/>
            <a:endParaRPr lang="en-US" noProof="0"/>
          </a:p>
        </p:txBody>
      </p:sp>
      <p:sp>
        <p:nvSpPr>
          <p:cNvPr id="5" name="Date Placeholder 21"/>
          <p:cNvSpPr>
            <a:spLocks noGrp="1"/>
          </p:cNvSpPr>
          <p:nvPr>
            <p:ph type="dt" sz="half" idx="14"/>
          </p:nvPr>
        </p:nvSpPr>
        <p:spPr/>
        <p:txBody>
          <a:bodyPr/>
          <a:lstStyle>
            <a:lvl1pPr>
              <a:defRPr/>
            </a:lvl1pPr>
          </a:lstStyle>
          <a:p>
            <a:pPr>
              <a:defRPr/>
            </a:pPr>
            <a:r>
              <a:rPr lang="en-US"/>
              <a:t>Date</a:t>
            </a:r>
          </a:p>
        </p:txBody>
      </p:sp>
      <p:sp>
        <p:nvSpPr>
          <p:cNvPr id="8" name="Slide Number Placeholder 23"/>
          <p:cNvSpPr>
            <a:spLocks noGrp="1"/>
          </p:cNvSpPr>
          <p:nvPr>
            <p:ph type="sldNum" sz="quarter" idx="15"/>
          </p:nvPr>
        </p:nvSpPr>
        <p:spPr/>
        <p:txBody>
          <a:bodyPr/>
          <a:lstStyle>
            <a:lvl1pPr>
              <a:defRPr/>
            </a:lvl1pPr>
          </a:lstStyle>
          <a:p>
            <a:pPr>
              <a:defRPr/>
            </a:pPr>
            <a:fld id="{9A6B7997-FB3B-4F7A-B4F0-AA90FDC61371}"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04800" y="1066800"/>
            <a:ext cx="4267200" cy="2590800"/>
          </a:xfrm>
        </p:spPr>
        <p:txBody>
          <a:bodyPr/>
          <a:lstStyle/>
          <a:p>
            <a:pPr lvl="0"/>
            <a:endParaRPr lang="en-US" noProof="0"/>
          </a:p>
        </p:txBody>
      </p:sp>
      <p:sp>
        <p:nvSpPr>
          <p:cNvPr id="7" name="Picture Placeholder 5"/>
          <p:cNvSpPr>
            <a:spLocks noGrp="1"/>
          </p:cNvSpPr>
          <p:nvPr>
            <p:ph type="pic" sz="quarter" idx="13"/>
          </p:nvPr>
        </p:nvSpPr>
        <p:spPr>
          <a:xfrm>
            <a:off x="304800" y="3657600"/>
            <a:ext cx="4267200" cy="2590800"/>
          </a:xfrm>
        </p:spPr>
        <p:txBody>
          <a:bodyPr/>
          <a:lstStyle/>
          <a:p>
            <a:pPr lvl="0"/>
            <a:endParaRPr lang="en-US" noProof="0"/>
          </a:p>
        </p:txBody>
      </p:sp>
      <p:sp>
        <p:nvSpPr>
          <p:cNvPr id="8" name="Picture Placeholder 5"/>
          <p:cNvSpPr>
            <a:spLocks noGrp="1"/>
          </p:cNvSpPr>
          <p:nvPr>
            <p:ph type="pic" sz="quarter" idx="14"/>
          </p:nvPr>
        </p:nvSpPr>
        <p:spPr>
          <a:xfrm>
            <a:off x="4648200" y="1066800"/>
            <a:ext cx="4267200" cy="2590800"/>
          </a:xfrm>
        </p:spPr>
        <p:txBody>
          <a:bodyPr/>
          <a:lstStyle/>
          <a:p>
            <a:pPr lvl="0"/>
            <a:endParaRPr lang="en-US" noProof="0"/>
          </a:p>
        </p:txBody>
      </p:sp>
      <p:sp>
        <p:nvSpPr>
          <p:cNvPr id="9" name="Picture Placeholder 5"/>
          <p:cNvSpPr>
            <a:spLocks noGrp="1"/>
          </p:cNvSpPr>
          <p:nvPr>
            <p:ph type="pic" sz="quarter" idx="15"/>
          </p:nvPr>
        </p:nvSpPr>
        <p:spPr>
          <a:xfrm>
            <a:off x="4648200" y="3657600"/>
            <a:ext cx="4267200" cy="2590800"/>
          </a:xfrm>
        </p:spPr>
        <p:txBody>
          <a:bodyPr/>
          <a:lstStyle/>
          <a:p>
            <a:pPr lvl="0"/>
            <a:endParaRPr lang="en-US" noProof="0"/>
          </a:p>
        </p:txBody>
      </p:sp>
      <p:sp>
        <p:nvSpPr>
          <p:cNvPr id="10" name="Date Placeholder 21"/>
          <p:cNvSpPr>
            <a:spLocks noGrp="1"/>
          </p:cNvSpPr>
          <p:nvPr>
            <p:ph type="dt" sz="half" idx="16"/>
          </p:nvPr>
        </p:nvSpPr>
        <p:spPr/>
        <p:txBody>
          <a:bodyPr/>
          <a:lstStyle>
            <a:lvl1pPr>
              <a:defRPr/>
            </a:lvl1pPr>
          </a:lstStyle>
          <a:p>
            <a:pPr>
              <a:defRPr/>
            </a:pPr>
            <a:r>
              <a:rPr lang="en-US"/>
              <a:t>Date</a:t>
            </a:r>
          </a:p>
        </p:txBody>
      </p:sp>
      <p:sp>
        <p:nvSpPr>
          <p:cNvPr id="11" name="Slide Number Placeholder 23"/>
          <p:cNvSpPr>
            <a:spLocks noGrp="1"/>
          </p:cNvSpPr>
          <p:nvPr>
            <p:ph type="sldNum" sz="quarter" idx="17"/>
          </p:nvPr>
        </p:nvSpPr>
        <p:spPr/>
        <p:txBody>
          <a:bodyPr/>
          <a:lstStyle>
            <a:lvl1pPr>
              <a:defRPr/>
            </a:lvl1pPr>
          </a:lstStyle>
          <a:p>
            <a:pPr>
              <a:defRPr/>
            </a:pPr>
            <a:fld id="{E5562B8C-7E1A-40D7-8EB4-B22FF4A080A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6" name="Line 8"/>
          <p:cNvSpPr>
            <a:spLocks noChangeShapeType="1"/>
          </p:cNvSpPr>
          <p:nvPr userDrawn="1"/>
        </p:nvSpPr>
        <p:spPr bwMode="auto">
          <a:xfrm>
            <a:off x="303214" y="2206625"/>
            <a:ext cx="4802187"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a:latin typeface="+mn-lt"/>
            </a:endParaRPr>
          </a:p>
        </p:txBody>
      </p:sp>
      <p:sp>
        <p:nvSpPr>
          <p:cNvPr id="7" name="Line 11"/>
          <p:cNvSpPr>
            <a:spLocks noChangeShapeType="1"/>
          </p:cNvSpPr>
          <p:nvPr userDrawn="1"/>
        </p:nvSpPr>
        <p:spPr bwMode="auto">
          <a:xfrm>
            <a:off x="303213" y="6473825"/>
            <a:ext cx="85344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a:latin typeface="+mn-lt"/>
            </a:endParaRPr>
          </a:p>
        </p:txBody>
      </p:sp>
      <p:sp>
        <p:nvSpPr>
          <p:cNvPr id="8" name="Line 14"/>
          <p:cNvSpPr>
            <a:spLocks noChangeShapeType="1"/>
          </p:cNvSpPr>
          <p:nvPr userDrawn="1"/>
        </p:nvSpPr>
        <p:spPr bwMode="auto">
          <a:xfrm>
            <a:off x="6248400" y="2209800"/>
            <a:ext cx="2516188"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a:latin typeface="+mn-lt"/>
            </a:endParaRPr>
          </a:p>
        </p:txBody>
      </p:sp>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dirty="0"/>
              <a:t>Click to edit Master text styles</a:t>
            </a:r>
          </a:p>
        </p:txBody>
      </p:sp>
      <p:sp>
        <p:nvSpPr>
          <p:cNvPr id="9" name="Date Placeholder 2"/>
          <p:cNvSpPr>
            <a:spLocks noGrp="1"/>
          </p:cNvSpPr>
          <p:nvPr>
            <p:ph type="dt" sz="half" idx="14"/>
          </p:nvPr>
        </p:nvSpPr>
        <p:spPr/>
        <p:txBody>
          <a:bodyPr/>
          <a:lstStyle>
            <a:lvl1pPr>
              <a:defRPr/>
            </a:lvl1pPr>
          </a:lstStyle>
          <a:p>
            <a:pPr>
              <a:defRPr/>
            </a:pPr>
            <a:fld id="{FB86F999-63DC-49C3-AF0A-AAFCBB462B13}" type="datetime1">
              <a:rPr lang="en-US"/>
              <a:pPr>
                <a:defRPr/>
              </a:pPr>
              <a:t>3/5/21</a:t>
            </a:fld>
            <a:endParaRPr lang="en-US" dirty="0"/>
          </a:p>
        </p:txBody>
      </p:sp>
      <p:pic>
        <p:nvPicPr>
          <p:cNvPr id="13" name="Picture 12" descr="IMG_8696.jpg"/>
          <p:cNvPicPr>
            <a:picLocks noChangeAspect="1"/>
          </p:cNvPicPr>
          <p:nvPr userDrawn="1"/>
        </p:nvPicPr>
        <p:blipFill>
          <a:blip r:embed="rId2" cstate="print"/>
          <a:srcRect l="8333" t="4444" r="10000"/>
          <a:stretch>
            <a:fillRect/>
          </a:stretch>
        </p:blipFill>
        <p:spPr>
          <a:xfrm>
            <a:off x="4953000" y="2057400"/>
            <a:ext cx="2518144" cy="4419600"/>
          </a:xfrm>
          <a:prstGeom prst="rect">
            <a:avLst/>
          </a:prstGeom>
        </p:spPr>
      </p:pic>
      <p:pic>
        <p:nvPicPr>
          <p:cNvPr id="14" name="Picture 13" descr="ACADEMY_Foundation.jpg"/>
          <p:cNvPicPr>
            <a:picLocks noChangeAspect="1"/>
          </p:cNvPicPr>
          <p:nvPr userDrawn="1"/>
        </p:nvPicPr>
        <p:blipFill>
          <a:blip r:embed="rId3" cstate="print"/>
          <a:stretch>
            <a:fillRect/>
          </a:stretch>
        </p:blipFill>
        <p:spPr>
          <a:xfrm>
            <a:off x="5943601" y="228601"/>
            <a:ext cx="2479675" cy="57340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cstate="print"/>
          <a:srcRect b="25706"/>
          <a:stretch>
            <a:fillRect/>
          </a:stretch>
        </p:blipFill>
        <p:spPr bwMode="auto">
          <a:xfrm>
            <a:off x="4464424" y="1371600"/>
            <a:ext cx="3872752" cy="5486400"/>
          </a:xfrm>
          <a:prstGeom prst="rect">
            <a:avLst/>
          </a:prstGeom>
          <a:noFill/>
          <a:ln w="9525">
            <a:noFill/>
            <a:miter lim="800000"/>
            <a:headEnd/>
            <a:tailEnd/>
          </a:ln>
          <a:effectLst/>
        </p:spPr>
      </p:pic>
      <p:sp>
        <p:nvSpPr>
          <p:cNvPr id="6" name="Line 12"/>
          <p:cNvSpPr>
            <a:spLocks noChangeShapeType="1"/>
          </p:cNvSpPr>
          <p:nvPr userDrawn="1"/>
        </p:nvSpPr>
        <p:spPr bwMode="auto">
          <a:xfrm>
            <a:off x="304800" y="6477000"/>
            <a:ext cx="85344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a:latin typeface="+mn-lt"/>
            </a:endParaRPr>
          </a:p>
        </p:txBody>
      </p:sp>
      <p:cxnSp>
        <p:nvCxnSpPr>
          <p:cNvPr id="7" name="Straight Connector 6"/>
          <p:cNvCxnSpPr/>
          <p:nvPr userDrawn="1"/>
        </p:nvCxnSpPr>
        <p:spPr>
          <a:xfrm>
            <a:off x="304800" y="2209800"/>
            <a:ext cx="54102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8077200" y="2209800"/>
            <a:ext cx="7620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sp>
        <p:nvSpPr>
          <p:cNvPr id="24"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a:t>Click to edit Master text styles</a:t>
            </a:r>
          </a:p>
        </p:txBody>
      </p:sp>
      <p:sp>
        <p:nvSpPr>
          <p:cNvPr id="9" name="Date Placeholder 2"/>
          <p:cNvSpPr>
            <a:spLocks noGrp="1"/>
          </p:cNvSpPr>
          <p:nvPr>
            <p:ph type="dt" sz="half" idx="14"/>
          </p:nvPr>
        </p:nvSpPr>
        <p:spPr/>
        <p:txBody>
          <a:bodyPr/>
          <a:lstStyle>
            <a:lvl1pPr>
              <a:defRPr/>
            </a:lvl1pPr>
          </a:lstStyle>
          <a:p>
            <a:pPr>
              <a:defRPr/>
            </a:pPr>
            <a:fld id="{AFEE782B-D347-4684-9AA4-662314F6CDA5}" type="datetime1">
              <a:rPr lang="en-US"/>
              <a:pPr>
                <a:defRPr/>
              </a:pPr>
              <a:t>3/5/21</a:t>
            </a:fld>
            <a:endParaRPr lang="en-US" dirty="0"/>
          </a:p>
        </p:txBody>
      </p:sp>
      <p:pic>
        <p:nvPicPr>
          <p:cNvPr id="11" name="Picture 10" descr="ACADEMY_Foundation.jpg"/>
          <p:cNvPicPr>
            <a:picLocks noChangeAspect="1"/>
          </p:cNvPicPr>
          <p:nvPr userDrawn="1"/>
        </p:nvPicPr>
        <p:blipFill>
          <a:blip r:embed="rId3" cstate="print"/>
          <a:stretch>
            <a:fillRect/>
          </a:stretch>
        </p:blipFill>
        <p:spPr>
          <a:xfrm>
            <a:off x="5943601" y="228601"/>
            <a:ext cx="2479675" cy="57340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6" name="Line 12"/>
          <p:cNvSpPr>
            <a:spLocks noChangeShapeType="1"/>
          </p:cNvSpPr>
          <p:nvPr userDrawn="1"/>
        </p:nvSpPr>
        <p:spPr bwMode="auto">
          <a:xfrm>
            <a:off x="304800" y="6477000"/>
            <a:ext cx="85344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a:latin typeface="+mn-lt"/>
            </a:endParaRPr>
          </a:p>
        </p:txBody>
      </p:sp>
      <p:cxnSp>
        <p:nvCxnSpPr>
          <p:cNvPr id="7" name="Straight Connector 6"/>
          <p:cNvCxnSpPr/>
          <p:nvPr userDrawn="1"/>
        </p:nvCxnSpPr>
        <p:spPr>
          <a:xfrm>
            <a:off x="304800" y="2209800"/>
            <a:ext cx="48768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7391400" y="2209800"/>
            <a:ext cx="14478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sp>
        <p:nvSpPr>
          <p:cNvPr id="24"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a:t>Click to edit Master text styles</a:t>
            </a:r>
          </a:p>
        </p:txBody>
      </p:sp>
      <p:sp>
        <p:nvSpPr>
          <p:cNvPr id="9" name="Date Placeholder 2"/>
          <p:cNvSpPr>
            <a:spLocks noGrp="1"/>
          </p:cNvSpPr>
          <p:nvPr>
            <p:ph type="dt" sz="half" idx="14"/>
          </p:nvPr>
        </p:nvSpPr>
        <p:spPr/>
        <p:txBody>
          <a:bodyPr/>
          <a:lstStyle>
            <a:lvl1pPr>
              <a:defRPr/>
            </a:lvl1pPr>
          </a:lstStyle>
          <a:p>
            <a:pPr>
              <a:defRPr/>
            </a:pPr>
            <a:fld id="{277F4A1C-F947-4CD0-A5EA-C8AF29A9FFBD}" type="datetime1">
              <a:rPr lang="en-US"/>
              <a:pPr>
                <a:defRPr/>
              </a:pPr>
              <a:t>3/5/21</a:t>
            </a:fld>
            <a:endParaRPr lang="en-US" dirty="0"/>
          </a:p>
        </p:txBody>
      </p:sp>
      <p:pic>
        <p:nvPicPr>
          <p:cNvPr id="11" name="Picture 10" descr="IMG_8045.jpg"/>
          <p:cNvPicPr>
            <a:picLocks noChangeAspect="1"/>
          </p:cNvPicPr>
          <p:nvPr userDrawn="1"/>
        </p:nvPicPr>
        <p:blipFill>
          <a:blip r:embed="rId2" cstate="print"/>
          <a:srcRect l="10000" t="4444" r="10000" b="8889"/>
          <a:stretch>
            <a:fillRect/>
          </a:stretch>
        </p:blipFill>
        <p:spPr>
          <a:xfrm>
            <a:off x="4572001" y="1752600"/>
            <a:ext cx="2907323" cy="4724400"/>
          </a:xfrm>
          <a:prstGeom prst="rect">
            <a:avLst/>
          </a:prstGeom>
        </p:spPr>
      </p:pic>
      <p:pic>
        <p:nvPicPr>
          <p:cNvPr id="13" name="Picture 12" descr="ACADEMY_Foundation.jpg"/>
          <p:cNvPicPr>
            <a:picLocks noChangeAspect="1"/>
          </p:cNvPicPr>
          <p:nvPr userDrawn="1"/>
        </p:nvPicPr>
        <p:blipFill>
          <a:blip r:embed="rId3" cstate="print"/>
          <a:stretch>
            <a:fillRect/>
          </a:stretch>
        </p:blipFill>
        <p:spPr>
          <a:xfrm>
            <a:off x="5943601" y="228601"/>
            <a:ext cx="2479675" cy="57340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6146" name="Picture 2"/>
          <p:cNvPicPr>
            <a:picLocks noChangeAspect="1" noChangeArrowheads="1"/>
          </p:cNvPicPr>
          <p:nvPr userDrawn="1"/>
        </p:nvPicPr>
        <p:blipFill>
          <a:blip r:embed="rId2" cstate="print"/>
          <a:srcRect r="1607" b="10331"/>
          <a:stretch>
            <a:fillRect/>
          </a:stretch>
        </p:blipFill>
        <p:spPr bwMode="auto">
          <a:xfrm>
            <a:off x="4479192" y="1143001"/>
            <a:ext cx="4664808" cy="5715000"/>
          </a:xfrm>
          <a:prstGeom prst="rect">
            <a:avLst/>
          </a:prstGeom>
          <a:noFill/>
          <a:ln w="9525">
            <a:noFill/>
            <a:miter lim="800000"/>
            <a:headEnd/>
            <a:tailEnd/>
          </a:ln>
          <a:effectLst/>
        </p:spPr>
      </p:pic>
      <p:sp>
        <p:nvSpPr>
          <p:cNvPr id="7" name="Line 15"/>
          <p:cNvSpPr>
            <a:spLocks noChangeShapeType="1"/>
          </p:cNvSpPr>
          <p:nvPr userDrawn="1"/>
        </p:nvSpPr>
        <p:spPr bwMode="auto">
          <a:xfrm>
            <a:off x="304800" y="6477000"/>
            <a:ext cx="85344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a:latin typeface="+mn-lt"/>
            </a:endParaRPr>
          </a:p>
        </p:txBody>
      </p:sp>
      <p:sp>
        <p:nvSpPr>
          <p:cNvPr id="8" name="Line 9"/>
          <p:cNvSpPr>
            <a:spLocks noChangeShapeType="1"/>
          </p:cNvSpPr>
          <p:nvPr userDrawn="1"/>
        </p:nvSpPr>
        <p:spPr bwMode="auto">
          <a:xfrm>
            <a:off x="304800" y="2209800"/>
            <a:ext cx="5638800" cy="0"/>
          </a:xfrm>
          <a:prstGeom prst="line">
            <a:avLst/>
          </a:prstGeom>
          <a:noFill/>
          <a:ln w="38100">
            <a:solidFill>
              <a:srgbClr val="39683E"/>
            </a:solidFill>
            <a:round/>
            <a:headEnd/>
            <a:tailEnd/>
          </a:ln>
        </p:spPr>
        <p:txBody>
          <a:bodyPr wrap="none" anchor="ctr"/>
          <a:lstStyle/>
          <a:p>
            <a:pPr fontAlgn="auto">
              <a:spcBef>
                <a:spcPts val="0"/>
              </a:spcBef>
              <a:spcAft>
                <a:spcPts val="0"/>
              </a:spcAft>
              <a:defRPr/>
            </a:pPr>
            <a:endParaRPr lang="en-US">
              <a:latin typeface="+mn-lt"/>
            </a:endParaRPr>
          </a:p>
        </p:txBody>
      </p:sp>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9" name="Date Placeholder 2"/>
          <p:cNvSpPr>
            <a:spLocks noGrp="1"/>
          </p:cNvSpPr>
          <p:nvPr>
            <p:ph type="dt" sz="half" idx="14"/>
          </p:nvPr>
        </p:nvSpPr>
        <p:spPr/>
        <p:txBody>
          <a:bodyPr/>
          <a:lstStyle>
            <a:lvl1pPr>
              <a:defRPr/>
            </a:lvl1pPr>
          </a:lstStyle>
          <a:p>
            <a:pPr>
              <a:defRPr/>
            </a:pPr>
            <a:fld id="{96894733-FB1D-47BF-849F-81DD5FF21D72}" type="datetime1">
              <a:rPr lang="en-US"/>
              <a:pPr>
                <a:defRPr/>
              </a:pPr>
              <a:t>3/5/21</a:t>
            </a:fld>
            <a:endParaRPr lang="en-US" dirty="0"/>
          </a:p>
        </p:txBody>
      </p:sp>
      <p:cxnSp>
        <p:nvCxnSpPr>
          <p:cNvPr id="17" name="Straight Connector 16"/>
          <p:cNvCxnSpPr/>
          <p:nvPr userDrawn="1"/>
        </p:nvCxnSpPr>
        <p:spPr>
          <a:xfrm>
            <a:off x="7924800" y="2209800"/>
            <a:ext cx="9906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pic>
        <p:nvPicPr>
          <p:cNvPr id="13" name="Picture 12" descr="ACADEMY_Foundation.jpg"/>
          <p:cNvPicPr>
            <a:picLocks noChangeAspect="1"/>
          </p:cNvPicPr>
          <p:nvPr userDrawn="1"/>
        </p:nvPicPr>
        <p:blipFill>
          <a:blip r:embed="rId3" cstate="print"/>
          <a:stretch>
            <a:fillRect/>
          </a:stretch>
        </p:blipFill>
        <p:spPr>
          <a:xfrm>
            <a:off x="5943601" y="228601"/>
            <a:ext cx="2479675" cy="573409"/>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sp>
        <p:nvSpPr>
          <p:cNvPr id="6" name="Line 10"/>
          <p:cNvSpPr>
            <a:spLocks noChangeShapeType="1"/>
          </p:cNvSpPr>
          <p:nvPr userDrawn="1"/>
        </p:nvSpPr>
        <p:spPr bwMode="auto">
          <a:xfrm>
            <a:off x="8077200" y="2255515"/>
            <a:ext cx="838200"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a:latin typeface="+mn-lt"/>
            </a:endParaRPr>
          </a:p>
        </p:txBody>
      </p:sp>
      <p:sp>
        <p:nvSpPr>
          <p:cNvPr id="7" name="Line 15"/>
          <p:cNvSpPr>
            <a:spLocks noChangeShapeType="1"/>
          </p:cNvSpPr>
          <p:nvPr userDrawn="1"/>
        </p:nvSpPr>
        <p:spPr bwMode="auto">
          <a:xfrm>
            <a:off x="304800" y="6477000"/>
            <a:ext cx="85344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a:latin typeface="+mn-lt"/>
            </a:endParaRPr>
          </a:p>
        </p:txBody>
      </p:sp>
      <p:sp>
        <p:nvSpPr>
          <p:cNvPr id="8" name="Line 9"/>
          <p:cNvSpPr>
            <a:spLocks noChangeShapeType="1"/>
          </p:cNvSpPr>
          <p:nvPr userDrawn="1"/>
        </p:nvSpPr>
        <p:spPr bwMode="auto">
          <a:xfrm>
            <a:off x="304800" y="2209800"/>
            <a:ext cx="5638800"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a:latin typeface="+mn-lt"/>
            </a:endParaRPr>
          </a:p>
        </p:txBody>
      </p:sp>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9" name="Date Placeholder 2"/>
          <p:cNvSpPr>
            <a:spLocks noGrp="1"/>
          </p:cNvSpPr>
          <p:nvPr>
            <p:ph type="dt" sz="half" idx="14"/>
          </p:nvPr>
        </p:nvSpPr>
        <p:spPr/>
        <p:txBody>
          <a:bodyPr/>
          <a:lstStyle>
            <a:lvl1pPr>
              <a:defRPr/>
            </a:lvl1pPr>
          </a:lstStyle>
          <a:p>
            <a:pPr>
              <a:defRPr/>
            </a:pPr>
            <a:fld id="{96894733-FB1D-47BF-849F-81DD5FF21D72}" type="datetime1">
              <a:rPr lang="en-US"/>
              <a:pPr>
                <a:defRPr/>
              </a:pPr>
              <a:t>3/5/21</a:t>
            </a:fld>
            <a:endParaRPr lang="en-US" dirty="0"/>
          </a:p>
        </p:txBody>
      </p:sp>
      <p:pic>
        <p:nvPicPr>
          <p:cNvPr id="19" name="Picture 18" descr="Group of People Smiling iStock_000007773161Medium.jpg"/>
          <p:cNvPicPr>
            <a:picLocks noChangeAspect="1"/>
          </p:cNvPicPr>
          <p:nvPr userDrawn="1"/>
        </p:nvPicPr>
        <p:blipFill>
          <a:blip r:embed="rId2" cstate="print"/>
          <a:stretch>
            <a:fillRect/>
          </a:stretch>
        </p:blipFill>
        <p:spPr>
          <a:xfrm>
            <a:off x="4895150" y="2133600"/>
            <a:ext cx="4142170" cy="3834384"/>
          </a:xfrm>
          <a:prstGeom prst="rect">
            <a:avLst/>
          </a:prstGeom>
        </p:spPr>
      </p:pic>
      <p:pic>
        <p:nvPicPr>
          <p:cNvPr id="13" name="Picture 12" descr="ACADEMY_Foundation.jpg"/>
          <p:cNvPicPr>
            <a:picLocks noChangeAspect="1"/>
          </p:cNvPicPr>
          <p:nvPr userDrawn="1"/>
        </p:nvPicPr>
        <p:blipFill>
          <a:blip r:embed="rId3" cstate="print"/>
          <a:stretch>
            <a:fillRect/>
          </a:stretch>
        </p:blipFill>
        <p:spPr>
          <a:xfrm>
            <a:off x="5943601" y="228601"/>
            <a:ext cx="2479675" cy="57340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sp>
        <p:nvSpPr>
          <p:cNvPr id="6" name="Line 10"/>
          <p:cNvSpPr>
            <a:spLocks noChangeShapeType="1"/>
          </p:cNvSpPr>
          <p:nvPr userDrawn="1"/>
        </p:nvSpPr>
        <p:spPr bwMode="auto">
          <a:xfrm>
            <a:off x="5943600" y="2209800"/>
            <a:ext cx="2362200"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a:latin typeface="+mn-lt"/>
            </a:endParaRPr>
          </a:p>
        </p:txBody>
      </p:sp>
      <p:sp>
        <p:nvSpPr>
          <p:cNvPr id="7" name="Line 15"/>
          <p:cNvSpPr>
            <a:spLocks noChangeShapeType="1"/>
          </p:cNvSpPr>
          <p:nvPr userDrawn="1"/>
        </p:nvSpPr>
        <p:spPr bwMode="auto">
          <a:xfrm>
            <a:off x="304800" y="6477000"/>
            <a:ext cx="85344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a:latin typeface="+mn-lt"/>
            </a:endParaRPr>
          </a:p>
        </p:txBody>
      </p:sp>
      <p:sp>
        <p:nvSpPr>
          <p:cNvPr id="8" name="Line 9"/>
          <p:cNvSpPr>
            <a:spLocks noChangeShapeType="1"/>
          </p:cNvSpPr>
          <p:nvPr userDrawn="1"/>
        </p:nvSpPr>
        <p:spPr bwMode="auto">
          <a:xfrm>
            <a:off x="304800" y="2209800"/>
            <a:ext cx="5638800"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a:latin typeface="+mn-lt"/>
            </a:endParaRPr>
          </a:p>
        </p:txBody>
      </p:sp>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9" name="Date Placeholder 2"/>
          <p:cNvSpPr>
            <a:spLocks noGrp="1"/>
          </p:cNvSpPr>
          <p:nvPr>
            <p:ph type="dt" sz="half" idx="14"/>
          </p:nvPr>
        </p:nvSpPr>
        <p:spPr/>
        <p:txBody>
          <a:bodyPr/>
          <a:lstStyle>
            <a:lvl1pPr>
              <a:defRPr/>
            </a:lvl1pPr>
          </a:lstStyle>
          <a:p>
            <a:pPr>
              <a:defRPr/>
            </a:pPr>
            <a:fld id="{96894733-FB1D-47BF-849F-81DD5FF21D72}" type="datetime1">
              <a:rPr lang="en-US"/>
              <a:pPr>
                <a:defRPr/>
              </a:pPr>
              <a:t>3/5/21</a:t>
            </a:fld>
            <a:endParaRPr lang="en-US" dirty="0"/>
          </a:p>
        </p:txBody>
      </p:sp>
      <p:pic>
        <p:nvPicPr>
          <p:cNvPr id="15" name="Picture 14" descr="two labcoat women iStock_000001618419Medium.jpg"/>
          <p:cNvPicPr>
            <a:picLocks noChangeAspect="1"/>
          </p:cNvPicPr>
          <p:nvPr userDrawn="1"/>
        </p:nvPicPr>
        <p:blipFill>
          <a:blip r:embed="rId2" cstate="print"/>
          <a:srcRect l="4417" r="16078"/>
          <a:stretch>
            <a:fillRect/>
          </a:stretch>
        </p:blipFill>
        <p:spPr>
          <a:xfrm>
            <a:off x="3962400" y="2667000"/>
            <a:ext cx="4114800" cy="3447288"/>
          </a:xfrm>
          <a:prstGeom prst="rect">
            <a:avLst/>
          </a:prstGeom>
        </p:spPr>
      </p:pic>
      <p:pic>
        <p:nvPicPr>
          <p:cNvPr id="13" name="Picture 12" descr="ACADEMY_Foundation.jpg"/>
          <p:cNvPicPr>
            <a:picLocks noChangeAspect="1"/>
          </p:cNvPicPr>
          <p:nvPr userDrawn="1"/>
        </p:nvPicPr>
        <p:blipFill>
          <a:blip r:embed="rId3" cstate="print"/>
          <a:stretch>
            <a:fillRect/>
          </a:stretch>
        </p:blipFill>
        <p:spPr>
          <a:xfrm>
            <a:off x="5943601" y="228601"/>
            <a:ext cx="2479675" cy="57340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sp>
        <p:nvSpPr>
          <p:cNvPr id="5" name="Line 10"/>
          <p:cNvSpPr>
            <a:spLocks noChangeShapeType="1"/>
          </p:cNvSpPr>
          <p:nvPr userDrawn="1"/>
        </p:nvSpPr>
        <p:spPr bwMode="auto">
          <a:xfrm>
            <a:off x="8686800" y="2362200"/>
            <a:ext cx="304800"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a:latin typeface="+mn-lt"/>
            </a:endParaRPr>
          </a:p>
        </p:txBody>
      </p:sp>
      <p:sp>
        <p:nvSpPr>
          <p:cNvPr id="7" name="Line 9"/>
          <p:cNvSpPr>
            <a:spLocks noChangeShapeType="1"/>
          </p:cNvSpPr>
          <p:nvPr userDrawn="1"/>
        </p:nvSpPr>
        <p:spPr bwMode="auto">
          <a:xfrm>
            <a:off x="457200" y="2362200"/>
            <a:ext cx="5638800"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a:latin typeface="+mn-lt"/>
            </a:endParaRPr>
          </a:p>
        </p:txBody>
      </p:sp>
      <p:sp>
        <p:nvSpPr>
          <p:cNvPr id="8" name="Text Placeholder 23"/>
          <p:cNvSpPr>
            <a:spLocks noGrp="1"/>
          </p:cNvSpPr>
          <p:nvPr>
            <p:ph type="body" sz="quarter" idx="12"/>
          </p:nvPr>
        </p:nvSpPr>
        <p:spPr>
          <a:xfrm>
            <a:off x="457200" y="25908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9" name="Text Placeholder 11"/>
          <p:cNvSpPr>
            <a:spLocks noGrp="1"/>
          </p:cNvSpPr>
          <p:nvPr>
            <p:ph type="body" sz="quarter" idx="13"/>
          </p:nvPr>
        </p:nvSpPr>
        <p:spPr>
          <a:xfrm>
            <a:off x="457200" y="1676400"/>
            <a:ext cx="4876800" cy="609600"/>
          </a:xfrm>
          <a:prstGeom prst="rect">
            <a:avLst/>
          </a:prstGeom>
        </p:spPr>
        <p:txBody>
          <a:bodyPr/>
          <a:lstStyle>
            <a:lvl1pPr>
              <a:defRPr sz="3600" b="0" i="0"/>
            </a:lvl1pPr>
          </a:lstStyle>
          <a:p>
            <a:pPr lvl="0"/>
            <a:r>
              <a:rPr lang="en-US"/>
              <a:t>Click to edit Master text styles</a:t>
            </a:r>
          </a:p>
        </p:txBody>
      </p:sp>
      <p:sp>
        <p:nvSpPr>
          <p:cNvPr id="10" name="Date Placeholder 2"/>
          <p:cNvSpPr txBox="1">
            <a:spLocks/>
          </p:cNvSpPr>
          <p:nvPr userDrawn="1"/>
        </p:nvSpPr>
        <p:spPr>
          <a:xfrm>
            <a:off x="381000" y="6629400"/>
            <a:ext cx="2133600" cy="228600"/>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6894733-FB1D-47BF-849F-81DD5FF21D72}" type="datetime1">
              <a:rPr kumimoji="0" lang="en-US" sz="1200" b="0" i="0" u="none" strike="noStrike" kern="1200" cap="none" spc="0" normalizeH="0" baseline="0" noProof="0" smtClean="0">
                <a:ln>
                  <a:noFill/>
                </a:ln>
                <a:solidFill>
                  <a:schemeClr val="tx1">
                    <a:tint val="75000"/>
                  </a:schemeClr>
                </a:solidFill>
                <a:effectLst/>
                <a:uLnTx/>
                <a:uFillTx/>
                <a:latin typeface="Tahoma" pitchFamily="34" charset="0"/>
                <a:ea typeface="+mn-ea"/>
                <a:cs typeface="Tahoma"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3/5/21</a:t>
            </a:fld>
            <a:endParaRPr kumimoji="0" lang="en-US" sz="1200" b="0" i="0" u="none" strike="noStrike" kern="1200" cap="none" spc="0" normalizeH="0" baseline="0" noProof="0" dirty="0">
              <a:ln>
                <a:noFill/>
              </a:ln>
              <a:solidFill>
                <a:schemeClr val="tx1">
                  <a:tint val="75000"/>
                </a:schemeClr>
              </a:solidFill>
              <a:effectLst/>
              <a:uLnTx/>
              <a:uFillTx/>
              <a:latin typeface="Tahoma" pitchFamily="34" charset="0"/>
              <a:ea typeface="+mn-ea"/>
              <a:cs typeface="Tahoma" pitchFamily="34" charset="0"/>
            </a:endParaRPr>
          </a:p>
        </p:txBody>
      </p:sp>
      <p:pic>
        <p:nvPicPr>
          <p:cNvPr id="11" name="Picture 10" descr="ACADEMY_Foundation.jpg"/>
          <p:cNvPicPr>
            <a:picLocks noChangeAspect="1"/>
          </p:cNvPicPr>
          <p:nvPr userDrawn="1"/>
        </p:nvPicPr>
        <p:blipFill>
          <a:blip r:embed="rId2" cstate="print"/>
          <a:stretch>
            <a:fillRect/>
          </a:stretch>
        </p:blipFill>
        <p:spPr>
          <a:xfrm>
            <a:off x="5943601" y="228601"/>
            <a:ext cx="2479675" cy="57340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jpe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Date Placeholder 21"/>
          <p:cNvSpPr>
            <a:spLocks noGrp="1"/>
          </p:cNvSpPr>
          <p:nvPr>
            <p:ph type="dt" sz="half" idx="2"/>
          </p:nvPr>
        </p:nvSpPr>
        <p:spPr>
          <a:xfrm>
            <a:off x="228600" y="6477000"/>
            <a:ext cx="2133600" cy="228600"/>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Tahoma" pitchFamily="34" charset="0"/>
                <a:cs typeface="Tahoma" pitchFamily="34" charset="0"/>
              </a:defRPr>
            </a:lvl1pPr>
          </a:lstStyle>
          <a:p>
            <a:pPr>
              <a:defRPr/>
            </a:pPr>
            <a:fld id="{9041E539-FE34-41E2-A04E-5E9A29F00556}" type="datetime1">
              <a:rPr lang="en-US"/>
              <a:pPr>
                <a:defRPr/>
              </a:pPr>
              <a:t>3/5/21</a:t>
            </a:fld>
            <a:endParaRPr lang="en-US" dirty="0"/>
          </a:p>
        </p:txBody>
      </p:sp>
    </p:spTree>
  </p:cSld>
  <p:clrMap bg1="lt1" tx1="dk1" bg2="lt2" tx2="dk2" accent1="accent1" accent2="accent2" accent3="accent3" accent4="accent4" accent5="accent5" accent6="accent6" hlink="hlink" folHlink="folHlink"/>
  <p:sldLayoutIdLst>
    <p:sldLayoutId id="2147483883" r:id="rId1"/>
    <p:sldLayoutId id="2147483886" r:id="rId2"/>
    <p:sldLayoutId id="2147483887" r:id="rId3"/>
    <p:sldLayoutId id="2147483884" r:id="rId4"/>
    <p:sldLayoutId id="2147483885" r:id="rId5"/>
    <p:sldLayoutId id="2147483888" r:id="rId6"/>
    <p:sldLayoutId id="2147483889" r:id="rId7"/>
    <p:sldLayoutId id="2147483890" r:id="rId8"/>
    <p:sldLayoutId id="2147483891" r:id="rId9"/>
    <p:sldLayoutId id="2147483892" r:id="rId10"/>
    <p:sldLayoutId id="2147483893" r:id="rId11"/>
    <p:sldLayoutId id="2147483919" r:id="rId12"/>
  </p:sldLayoutIdLst>
  <p:hf hdr="0" ftr="0"/>
  <p:txStyles>
    <p:titleStyle>
      <a:lvl1pPr algn="l" rtl="0" eaLnBrk="1" fontAlgn="base" hangingPunct="1">
        <a:spcBef>
          <a:spcPct val="0"/>
        </a:spcBef>
        <a:spcAft>
          <a:spcPct val="0"/>
        </a:spcAft>
        <a:defRPr sz="3000" kern="1200">
          <a:solidFill>
            <a:srgbClr val="39683E"/>
          </a:solidFill>
          <a:latin typeface="Tahoma" pitchFamily="34" charset="0"/>
          <a:ea typeface="+mj-ea"/>
          <a:cs typeface="Tahoma" pitchFamily="34" charset="0"/>
        </a:defRPr>
      </a:lvl1pPr>
      <a:lvl2pPr algn="l" rtl="0" eaLnBrk="1" fontAlgn="base" hangingPunct="1">
        <a:spcBef>
          <a:spcPct val="0"/>
        </a:spcBef>
        <a:spcAft>
          <a:spcPct val="0"/>
        </a:spcAft>
        <a:defRPr sz="3000">
          <a:solidFill>
            <a:srgbClr val="39683E"/>
          </a:solidFill>
          <a:latin typeface="Tahoma" pitchFamily="34" charset="0"/>
          <a:cs typeface="Tahoma" pitchFamily="34" charset="0"/>
        </a:defRPr>
      </a:lvl2pPr>
      <a:lvl3pPr algn="l" rtl="0" eaLnBrk="1" fontAlgn="base" hangingPunct="1">
        <a:spcBef>
          <a:spcPct val="0"/>
        </a:spcBef>
        <a:spcAft>
          <a:spcPct val="0"/>
        </a:spcAft>
        <a:defRPr sz="3000">
          <a:solidFill>
            <a:srgbClr val="39683E"/>
          </a:solidFill>
          <a:latin typeface="Tahoma" pitchFamily="34" charset="0"/>
          <a:cs typeface="Tahoma" pitchFamily="34" charset="0"/>
        </a:defRPr>
      </a:lvl3pPr>
      <a:lvl4pPr algn="l" rtl="0" eaLnBrk="1" fontAlgn="base" hangingPunct="1">
        <a:spcBef>
          <a:spcPct val="0"/>
        </a:spcBef>
        <a:spcAft>
          <a:spcPct val="0"/>
        </a:spcAft>
        <a:defRPr sz="3000">
          <a:solidFill>
            <a:srgbClr val="39683E"/>
          </a:solidFill>
          <a:latin typeface="Tahoma" pitchFamily="34" charset="0"/>
          <a:cs typeface="Tahoma" pitchFamily="34" charset="0"/>
        </a:defRPr>
      </a:lvl4pPr>
      <a:lvl5pPr algn="l" rtl="0" eaLnBrk="1" fontAlgn="base" hangingPunct="1">
        <a:spcBef>
          <a:spcPct val="0"/>
        </a:spcBef>
        <a:spcAft>
          <a:spcPct val="0"/>
        </a:spcAft>
        <a:defRPr sz="3000">
          <a:solidFill>
            <a:srgbClr val="39683E"/>
          </a:solidFill>
          <a:latin typeface="Tahoma" pitchFamily="34" charset="0"/>
          <a:cs typeface="Tahoma" pitchFamily="34" charset="0"/>
        </a:defRPr>
      </a:lvl5pPr>
      <a:lvl6pPr marL="457200" algn="l" rtl="0" eaLnBrk="1" fontAlgn="base" hangingPunct="1">
        <a:spcBef>
          <a:spcPct val="0"/>
        </a:spcBef>
        <a:spcAft>
          <a:spcPct val="0"/>
        </a:spcAft>
        <a:defRPr sz="3800" b="1">
          <a:solidFill>
            <a:srgbClr val="39683E"/>
          </a:solidFill>
          <a:latin typeface="Myriad Pro" pitchFamily="34" charset="0"/>
        </a:defRPr>
      </a:lvl6pPr>
      <a:lvl7pPr marL="914400" algn="l" rtl="0" eaLnBrk="1" fontAlgn="base" hangingPunct="1">
        <a:spcBef>
          <a:spcPct val="0"/>
        </a:spcBef>
        <a:spcAft>
          <a:spcPct val="0"/>
        </a:spcAft>
        <a:defRPr sz="3800" b="1">
          <a:solidFill>
            <a:srgbClr val="39683E"/>
          </a:solidFill>
          <a:latin typeface="Myriad Pro" pitchFamily="34" charset="0"/>
        </a:defRPr>
      </a:lvl7pPr>
      <a:lvl8pPr marL="1371600" algn="l" rtl="0" eaLnBrk="1" fontAlgn="base" hangingPunct="1">
        <a:spcBef>
          <a:spcPct val="0"/>
        </a:spcBef>
        <a:spcAft>
          <a:spcPct val="0"/>
        </a:spcAft>
        <a:defRPr sz="3800" b="1">
          <a:solidFill>
            <a:srgbClr val="39683E"/>
          </a:solidFill>
          <a:latin typeface="Myriad Pro" pitchFamily="34" charset="0"/>
        </a:defRPr>
      </a:lvl8pPr>
      <a:lvl9pPr marL="1828800" algn="l" rtl="0" eaLnBrk="1" fontAlgn="base" hangingPunct="1">
        <a:spcBef>
          <a:spcPct val="0"/>
        </a:spcBef>
        <a:spcAft>
          <a:spcPct val="0"/>
        </a:spcAft>
        <a:defRPr sz="3800" b="1">
          <a:solidFill>
            <a:srgbClr val="39683E"/>
          </a:solidFill>
          <a:latin typeface="Myriad Pro" pitchFamily="34" charset="0"/>
        </a:defRPr>
      </a:lvl9pPr>
    </p:titleStyle>
    <p:bodyStyle>
      <a:lvl1pPr marL="342900" indent="-342900" algn="l" rtl="0" eaLnBrk="1" fontAlgn="base" hangingPunct="1">
        <a:spcBef>
          <a:spcPct val="0"/>
        </a:spcBef>
        <a:spcAft>
          <a:spcPct val="0"/>
        </a:spcAft>
        <a:buFont typeface="Arial" pitchFamily="34" charset="0"/>
        <a:defRPr sz="32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Date Placeholder 21"/>
          <p:cNvSpPr>
            <a:spLocks noGrp="1"/>
          </p:cNvSpPr>
          <p:nvPr>
            <p:ph type="dt" sz="half" idx="2"/>
          </p:nvPr>
        </p:nvSpPr>
        <p:spPr>
          <a:xfrm>
            <a:off x="228600" y="6477000"/>
            <a:ext cx="2133600" cy="228600"/>
          </a:xfrm>
          <a:prstGeom prst="rect">
            <a:avLst/>
          </a:prstGeom>
        </p:spPr>
        <p:txBody>
          <a:bodyPr vert="horz" lIns="91440" tIns="45720" rIns="91440" bIns="45720" rtlCol="0" anchor="ctr"/>
          <a:lstStyle>
            <a:lvl1pPr algn="l" fontAlgn="auto">
              <a:spcBef>
                <a:spcPts val="0"/>
              </a:spcBef>
              <a:spcAft>
                <a:spcPts val="0"/>
              </a:spcAft>
              <a:defRPr sz="1200">
                <a:solidFill>
                  <a:srgbClr val="717171"/>
                </a:solidFill>
                <a:latin typeface="Tahoma" pitchFamily="34" charset="0"/>
                <a:cs typeface="Tahoma" pitchFamily="34" charset="0"/>
              </a:defRPr>
            </a:lvl1pPr>
          </a:lstStyle>
          <a:p>
            <a:pPr>
              <a:defRPr/>
            </a:pPr>
            <a:r>
              <a:rPr lang="en-US"/>
              <a:t>Date</a:t>
            </a:r>
          </a:p>
        </p:txBody>
      </p:sp>
      <p:sp>
        <p:nvSpPr>
          <p:cNvPr id="24" name="Slide Number Placeholder 23"/>
          <p:cNvSpPr>
            <a:spLocks noGrp="1"/>
          </p:cNvSpPr>
          <p:nvPr>
            <p:ph type="sldNum" sz="quarter" idx="4"/>
          </p:nvPr>
        </p:nvSpPr>
        <p:spPr>
          <a:xfrm>
            <a:off x="6781800" y="6477000"/>
            <a:ext cx="2133600" cy="228600"/>
          </a:xfrm>
          <a:prstGeom prst="rect">
            <a:avLst/>
          </a:prstGeom>
        </p:spPr>
        <p:txBody>
          <a:bodyPr vert="horz" lIns="91440" tIns="45720" rIns="91440" bIns="45720" rtlCol="0" anchor="ctr"/>
          <a:lstStyle>
            <a:lvl1pPr algn="r" fontAlgn="auto">
              <a:spcBef>
                <a:spcPts val="0"/>
              </a:spcBef>
              <a:spcAft>
                <a:spcPts val="0"/>
              </a:spcAft>
              <a:defRPr sz="1200">
                <a:solidFill>
                  <a:srgbClr val="717171"/>
                </a:solidFill>
                <a:latin typeface="Tahoma" pitchFamily="34" charset="0"/>
                <a:cs typeface="Tahoma" pitchFamily="34" charset="0"/>
              </a:defRPr>
            </a:lvl1pPr>
          </a:lstStyle>
          <a:p>
            <a:pPr>
              <a:defRPr/>
            </a:pPr>
            <a:fld id="{BE71E2C8-3878-4FCA-9CEC-C9707602C778}" type="slidenum">
              <a:rPr lang="en-US"/>
              <a:pPr>
                <a:defRPr/>
              </a:pPr>
              <a:t>‹#›</a:t>
            </a:fld>
            <a:endParaRPr lang="en-US" dirty="0"/>
          </a:p>
        </p:txBody>
      </p:sp>
      <p:sp>
        <p:nvSpPr>
          <p:cNvPr id="2052" name="Text Placeholder 2"/>
          <p:cNvSpPr>
            <a:spLocks noGrp="1"/>
          </p:cNvSpPr>
          <p:nvPr>
            <p:ph type="body" idx="1"/>
          </p:nvPr>
        </p:nvSpPr>
        <p:spPr bwMode="auto">
          <a:xfrm>
            <a:off x="304800" y="1143000"/>
            <a:ext cx="8534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First Level</a:t>
            </a:r>
          </a:p>
          <a:p>
            <a:pPr lvl="1"/>
            <a:r>
              <a:rPr lang="en-US"/>
              <a:t>Second level</a:t>
            </a:r>
          </a:p>
          <a:p>
            <a:pPr lvl="2"/>
            <a:r>
              <a:rPr lang="en-US"/>
              <a:t>Third level</a:t>
            </a:r>
          </a:p>
          <a:p>
            <a:pPr lvl="3"/>
            <a:r>
              <a:rPr lang="en-US"/>
              <a:t>Fourth level</a:t>
            </a:r>
          </a:p>
        </p:txBody>
      </p:sp>
      <p:sp>
        <p:nvSpPr>
          <p:cNvPr id="18" name="Line 7"/>
          <p:cNvSpPr>
            <a:spLocks noChangeShapeType="1"/>
          </p:cNvSpPr>
          <p:nvPr/>
        </p:nvSpPr>
        <p:spPr bwMode="auto">
          <a:xfrm>
            <a:off x="304800" y="6477000"/>
            <a:ext cx="8534400" cy="0"/>
          </a:xfrm>
          <a:prstGeom prst="line">
            <a:avLst/>
          </a:prstGeom>
          <a:noFill/>
          <a:ln w="12700">
            <a:solidFill>
              <a:srgbClr val="808080"/>
            </a:solidFill>
            <a:round/>
            <a:headEnd/>
            <a:tailEnd/>
          </a:ln>
        </p:spPr>
        <p:txBody>
          <a:bodyPr wrap="none" anchor="ctr"/>
          <a:lstStyle/>
          <a:p>
            <a:pPr eaLnBrk="0" hangingPunct="0">
              <a:defRPr/>
            </a:pPr>
            <a:endParaRPr lang="en-US" sz="2400">
              <a:solidFill>
                <a:srgbClr val="000000"/>
              </a:solidFill>
              <a:latin typeface="Arial" charset="0"/>
              <a:ea typeface="ＭＳ Ｐゴシック" pitchFamily="1" charset="-128"/>
            </a:endParaRPr>
          </a:p>
        </p:txBody>
      </p:sp>
      <p:sp>
        <p:nvSpPr>
          <p:cNvPr id="19" name="Line 8"/>
          <p:cNvSpPr>
            <a:spLocks noChangeShapeType="1"/>
          </p:cNvSpPr>
          <p:nvPr/>
        </p:nvSpPr>
        <p:spPr bwMode="auto">
          <a:xfrm>
            <a:off x="304800" y="838200"/>
            <a:ext cx="8504238" cy="0"/>
          </a:xfrm>
          <a:prstGeom prst="line">
            <a:avLst/>
          </a:prstGeom>
          <a:noFill/>
          <a:ln w="28575">
            <a:solidFill>
              <a:srgbClr val="065901"/>
            </a:solidFill>
            <a:round/>
            <a:headEnd/>
            <a:tailEnd/>
          </a:ln>
        </p:spPr>
        <p:txBody>
          <a:bodyPr wrap="none" anchor="ctr"/>
          <a:lstStyle/>
          <a:p>
            <a:pPr eaLnBrk="0" hangingPunct="0">
              <a:defRPr/>
            </a:pPr>
            <a:endParaRPr lang="en-US" sz="2400">
              <a:solidFill>
                <a:srgbClr val="000000"/>
              </a:solidFill>
              <a:latin typeface="Arial" charset="0"/>
              <a:ea typeface="ＭＳ Ｐゴシック" pitchFamily="1" charset="-128"/>
            </a:endParaRPr>
          </a:p>
        </p:txBody>
      </p:sp>
      <p:sp>
        <p:nvSpPr>
          <p:cNvPr id="2056" name="Title Placeholder 20"/>
          <p:cNvSpPr>
            <a:spLocks noGrp="1"/>
          </p:cNvSpPr>
          <p:nvPr>
            <p:ph type="title"/>
          </p:nvPr>
        </p:nvSpPr>
        <p:spPr bwMode="auto">
          <a:xfrm>
            <a:off x="228600" y="350838"/>
            <a:ext cx="82296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10" name="Picture 9" descr="ACADEMY_Foundation.jpg"/>
          <p:cNvPicPr>
            <a:picLocks noChangeAspect="1"/>
          </p:cNvPicPr>
          <p:nvPr userDrawn="1"/>
        </p:nvPicPr>
        <p:blipFill>
          <a:blip r:embed="rId11" cstate="print"/>
          <a:stretch>
            <a:fillRect/>
          </a:stretch>
        </p:blipFill>
        <p:spPr>
          <a:xfrm>
            <a:off x="5943601" y="228601"/>
            <a:ext cx="2479675" cy="573409"/>
          </a:xfrm>
          <a:prstGeom prst="rect">
            <a:avLst/>
          </a:prstGeom>
        </p:spPr>
      </p:pic>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Lst>
  <p:hf hdr="0" ftr="0" dt="0"/>
  <p:txStyles>
    <p:titleStyle>
      <a:lvl1pPr algn="l" rtl="0" eaLnBrk="0" fontAlgn="base" hangingPunct="0">
        <a:spcBef>
          <a:spcPct val="0"/>
        </a:spcBef>
        <a:spcAft>
          <a:spcPct val="0"/>
        </a:spcAft>
        <a:defRPr sz="3000" kern="1200">
          <a:solidFill>
            <a:srgbClr val="39683E"/>
          </a:solidFill>
          <a:latin typeface="Tahoma" pitchFamily="34" charset="0"/>
          <a:ea typeface="+mj-ea"/>
          <a:cs typeface="Tahoma" pitchFamily="34" charset="0"/>
        </a:defRPr>
      </a:lvl1pPr>
      <a:lvl2pPr algn="l" rtl="0" eaLnBrk="0" fontAlgn="base" hangingPunct="0">
        <a:spcBef>
          <a:spcPct val="0"/>
        </a:spcBef>
        <a:spcAft>
          <a:spcPct val="0"/>
        </a:spcAft>
        <a:defRPr sz="3000">
          <a:solidFill>
            <a:srgbClr val="39683E"/>
          </a:solidFill>
          <a:latin typeface="Tahoma" pitchFamily="34" charset="0"/>
          <a:cs typeface="Tahoma" pitchFamily="34" charset="0"/>
        </a:defRPr>
      </a:lvl2pPr>
      <a:lvl3pPr algn="l" rtl="0" eaLnBrk="0" fontAlgn="base" hangingPunct="0">
        <a:spcBef>
          <a:spcPct val="0"/>
        </a:spcBef>
        <a:spcAft>
          <a:spcPct val="0"/>
        </a:spcAft>
        <a:defRPr sz="3000">
          <a:solidFill>
            <a:srgbClr val="39683E"/>
          </a:solidFill>
          <a:latin typeface="Tahoma" pitchFamily="34" charset="0"/>
          <a:cs typeface="Tahoma" pitchFamily="34" charset="0"/>
        </a:defRPr>
      </a:lvl3pPr>
      <a:lvl4pPr algn="l" rtl="0" eaLnBrk="0" fontAlgn="base" hangingPunct="0">
        <a:spcBef>
          <a:spcPct val="0"/>
        </a:spcBef>
        <a:spcAft>
          <a:spcPct val="0"/>
        </a:spcAft>
        <a:defRPr sz="3000">
          <a:solidFill>
            <a:srgbClr val="39683E"/>
          </a:solidFill>
          <a:latin typeface="Tahoma" pitchFamily="34" charset="0"/>
          <a:cs typeface="Tahoma" pitchFamily="34" charset="0"/>
        </a:defRPr>
      </a:lvl4pPr>
      <a:lvl5pPr algn="l" rtl="0" eaLnBrk="0" fontAlgn="base" hangingPunct="0">
        <a:spcBef>
          <a:spcPct val="0"/>
        </a:spcBef>
        <a:spcAft>
          <a:spcPct val="0"/>
        </a:spcAft>
        <a:defRPr sz="3000">
          <a:solidFill>
            <a:srgbClr val="39683E"/>
          </a:solidFill>
          <a:latin typeface="Tahoma" pitchFamily="34" charset="0"/>
          <a:cs typeface="Tahoma" pitchFamily="34" charset="0"/>
        </a:defRPr>
      </a:lvl5pPr>
      <a:lvl6pPr marL="457200" algn="l" rtl="0" fontAlgn="base">
        <a:spcBef>
          <a:spcPct val="0"/>
        </a:spcBef>
        <a:spcAft>
          <a:spcPct val="0"/>
        </a:spcAft>
        <a:defRPr sz="3800" b="1">
          <a:solidFill>
            <a:srgbClr val="39683E"/>
          </a:solidFill>
          <a:latin typeface="Myriad Pro" pitchFamily="34" charset="0"/>
        </a:defRPr>
      </a:lvl6pPr>
      <a:lvl7pPr marL="914400" algn="l" rtl="0" fontAlgn="base">
        <a:spcBef>
          <a:spcPct val="0"/>
        </a:spcBef>
        <a:spcAft>
          <a:spcPct val="0"/>
        </a:spcAft>
        <a:defRPr sz="3800" b="1">
          <a:solidFill>
            <a:srgbClr val="39683E"/>
          </a:solidFill>
          <a:latin typeface="Myriad Pro" pitchFamily="34" charset="0"/>
        </a:defRPr>
      </a:lvl7pPr>
      <a:lvl8pPr marL="1371600" algn="l" rtl="0" fontAlgn="base">
        <a:spcBef>
          <a:spcPct val="0"/>
        </a:spcBef>
        <a:spcAft>
          <a:spcPct val="0"/>
        </a:spcAft>
        <a:defRPr sz="3800" b="1">
          <a:solidFill>
            <a:srgbClr val="39683E"/>
          </a:solidFill>
          <a:latin typeface="Myriad Pro" pitchFamily="34" charset="0"/>
        </a:defRPr>
      </a:lvl8pPr>
      <a:lvl9pPr marL="1828800" algn="l" rtl="0" fontAlgn="base">
        <a:spcBef>
          <a:spcPct val="0"/>
        </a:spcBef>
        <a:spcAft>
          <a:spcPct val="0"/>
        </a:spcAft>
        <a:defRPr sz="3800" b="1">
          <a:solidFill>
            <a:srgbClr val="39683E"/>
          </a:solidFill>
          <a:latin typeface="Myriad Pro" pitchFamily="34" charset="0"/>
        </a:defRPr>
      </a:lvl9pPr>
    </p:titleStyle>
    <p:bodyStyle>
      <a:lvl1pPr marL="342900" indent="-342900" algn="l" rtl="0" eaLnBrk="0" fontAlgn="base" hangingPunct="0">
        <a:spcBef>
          <a:spcPct val="0"/>
        </a:spcBef>
        <a:spcAft>
          <a:spcPct val="0"/>
        </a:spcAft>
        <a:buFont typeface="Arial" pitchFamily="34" charset="0"/>
        <a:defRPr sz="3200" kern="1200">
          <a:solidFill>
            <a:srgbClr val="39683E"/>
          </a:solidFill>
          <a:latin typeface="Tahoma" pitchFamily="34" charset="0"/>
          <a:ea typeface="+mn-ea"/>
          <a:cs typeface="Tahoma" pitchFamily="34" charset="0"/>
        </a:defRPr>
      </a:lvl1pPr>
      <a:lvl2pPr marL="801688" indent="-344488" algn="l" rtl="0" eaLnBrk="0" fontAlgn="base" hangingPunct="0">
        <a:spcBef>
          <a:spcPct val="0"/>
        </a:spcBef>
        <a:spcAft>
          <a:spcPct val="0"/>
        </a:spcAft>
        <a:buFont typeface="Arial" pitchFamily="34" charset="0"/>
        <a:buChar char="•"/>
        <a:defRPr sz="2800" kern="1200">
          <a:solidFill>
            <a:srgbClr val="717171"/>
          </a:solidFill>
          <a:latin typeface="Tahoma" pitchFamily="34" charset="0"/>
          <a:ea typeface="+mn-ea"/>
          <a:cs typeface="Tahoma" pitchFamily="34" charset="0"/>
        </a:defRPr>
      </a:lvl2pPr>
      <a:lvl3pPr marL="1258888" indent="-344488" algn="l" rtl="0" eaLnBrk="0" fontAlgn="base" hangingPunct="0">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0" fontAlgn="base" hangingPunct="0">
        <a:spcBef>
          <a:spcPct val="0"/>
        </a:spcBef>
        <a:spcAft>
          <a:spcPct val="0"/>
        </a:spcAft>
        <a:buFont typeface="Arial" pitchFamily="34" charset="0"/>
        <a:buChar char="•"/>
        <a:defRPr sz="2000" kern="1200">
          <a:solidFill>
            <a:srgbClr val="71717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cid:image001.png@01D6CF0A.FB3C1650" TargetMode="Externa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228600" y="609600"/>
            <a:ext cx="8382000" cy="1524000"/>
          </a:xfrm>
        </p:spPr>
        <p:txBody>
          <a:bodyPr/>
          <a:lstStyle/>
          <a:p>
            <a:r>
              <a:rPr lang="en-US" dirty="0"/>
              <a:t>Food as Medicine:</a:t>
            </a:r>
          </a:p>
          <a:p>
            <a:r>
              <a:rPr lang="en-US" dirty="0"/>
              <a:t>Opportunities for Food Retail</a:t>
            </a:r>
          </a:p>
        </p:txBody>
      </p:sp>
      <p:sp>
        <p:nvSpPr>
          <p:cNvPr id="7" name="Text Placeholder 2">
            <a:extLst>
              <a:ext uri="{FF2B5EF4-FFF2-40B4-BE49-F238E27FC236}">
                <a16:creationId xmlns:a16="http://schemas.microsoft.com/office/drawing/2014/main" id="{65662430-A0F4-4BF9-A976-0462FB95D310}"/>
              </a:ext>
            </a:extLst>
          </p:cNvPr>
          <p:cNvSpPr txBox="1">
            <a:spLocks/>
          </p:cNvSpPr>
          <p:nvPr/>
        </p:nvSpPr>
        <p:spPr>
          <a:xfrm>
            <a:off x="228599" y="2209800"/>
            <a:ext cx="8686801" cy="2819400"/>
          </a:xfrm>
          <a:prstGeom prst="rect">
            <a:avLst/>
          </a:prstGeom>
        </p:spPr>
        <p:txBody>
          <a:bodyPr/>
          <a:lstStyle>
            <a:lvl1pPr marL="342900" indent="-342900" algn="l" rtl="0" eaLnBrk="1" fontAlgn="base" hangingPunct="1">
              <a:spcBef>
                <a:spcPct val="0"/>
              </a:spcBef>
              <a:spcAft>
                <a:spcPct val="0"/>
              </a:spcAft>
              <a:buFont typeface="Arial" pitchFamily="34" charset="0"/>
              <a:defRPr sz="3200" kern="1200">
                <a:solidFill>
                  <a:schemeClr val="bg1"/>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Allison Yoder, MA, RDN, LD</a:t>
            </a:r>
          </a:p>
          <a:p>
            <a:r>
              <a:rPr lang="en-US" sz="2400" dirty="0"/>
              <a:t>Nutrition in Food Retail Program Development (NFRPD) Fellow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47BC9E-39CC-4833-BA6F-6644436EA5EA}"/>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68C5F9-DB85-4714-B99C-90877E0D836D}" type="slidenum">
              <a:rPr kumimoji="0" lang="en-US" sz="1200" b="0" i="0" u="none" strike="noStrike" kern="1200" cap="none" spc="0" normalizeH="0" baseline="0" noProof="0" smtClean="0">
                <a:ln>
                  <a:noFill/>
                </a:ln>
                <a:solidFill>
                  <a:srgbClr val="717171"/>
                </a:solidFill>
                <a:effectLst/>
                <a:uLnTx/>
                <a:uFillTx/>
                <a:latin typeface="Tahoma" pitchFamily="34" charset="0"/>
                <a:ea typeface="+mn-ea"/>
                <a:cs typeface="Tahom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717171"/>
              </a:solidFill>
              <a:effectLst/>
              <a:uLnTx/>
              <a:uFillTx/>
              <a:latin typeface="Tahoma" pitchFamily="34" charset="0"/>
              <a:ea typeface="+mn-ea"/>
              <a:cs typeface="Tahoma" pitchFamily="34" charset="0"/>
            </a:endParaRPr>
          </a:p>
        </p:txBody>
      </p:sp>
      <p:pic>
        <p:nvPicPr>
          <p:cNvPr id="7" name="Picture 6">
            <a:extLst>
              <a:ext uri="{FF2B5EF4-FFF2-40B4-BE49-F238E27FC236}">
                <a16:creationId xmlns:a16="http://schemas.microsoft.com/office/drawing/2014/main" id="{A9953510-1304-4AC4-A31A-EC9BC9460C74}"/>
              </a:ext>
            </a:extLst>
          </p:cNvPr>
          <p:cNvPicPr>
            <a:picLocks noChangeAspect="1"/>
          </p:cNvPicPr>
          <p:nvPr/>
        </p:nvPicPr>
        <p:blipFill rotWithShape="1">
          <a:blip r:embed="rId3"/>
          <a:srcRect b="4954"/>
          <a:stretch/>
        </p:blipFill>
        <p:spPr>
          <a:xfrm>
            <a:off x="6619703" y="6202319"/>
            <a:ext cx="2457793" cy="579481"/>
          </a:xfrm>
          <a:prstGeom prst="rect">
            <a:avLst/>
          </a:prstGeom>
        </p:spPr>
      </p:pic>
      <p:sp>
        <p:nvSpPr>
          <p:cNvPr id="8" name="Rectangle 7">
            <a:extLst>
              <a:ext uri="{FF2B5EF4-FFF2-40B4-BE49-F238E27FC236}">
                <a16:creationId xmlns:a16="http://schemas.microsoft.com/office/drawing/2014/main" id="{92B2C209-3839-475C-83CA-E110E1212B53}"/>
              </a:ext>
            </a:extLst>
          </p:cNvPr>
          <p:cNvSpPr/>
          <p:nvPr/>
        </p:nvSpPr>
        <p:spPr>
          <a:xfrm>
            <a:off x="5638800" y="228600"/>
            <a:ext cx="2971800" cy="563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8B0AAB-7794-4E5E-BE79-1C1E9E3BBA5F}"/>
              </a:ext>
            </a:extLst>
          </p:cNvPr>
          <p:cNvSpPr>
            <a:spLocks noGrp="1"/>
          </p:cNvSpPr>
          <p:nvPr>
            <p:ph type="title"/>
          </p:nvPr>
        </p:nvSpPr>
        <p:spPr>
          <a:xfrm>
            <a:off x="228600" y="228600"/>
            <a:ext cx="8229600" cy="563562"/>
          </a:xfrm>
        </p:spPr>
        <p:txBody>
          <a:bodyPr/>
          <a:lstStyle/>
          <a:p>
            <a:r>
              <a:rPr lang="en-US" dirty="0"/>
              <a:t>Scoping Review Key Findings</a:t>
            </a:r>
          </a:p>
        </p:txBody>
      </p:sp>
      <p:sp>
        <p:nvSpPr>
          <p:cNvPr id="11" name="Content Placeholder 2">
            <a:extLst>
              <a:ext uri="{FF2B5EF4-FFF2-40B4-BE49-F238E27FC236}">
                <a16:creationId xmlns:a16="http://schemas.microsoft.com/office/drawing/2014/main" id="{C4EAAEFA-F7E9-4FDA-B2DD-8C00CD3CFA9B}"/>
              </a:ext>
            </a:extLst>
          </p:cNvPr>
          <p:cNvSpPr>
            <a:spLocks noGrp="1"/>
          </p:cNvSpPr>
          <p:nvPr>
            <p:ph sz="quarter" idx="12"/>
          </p:nvPr>
        </p:nvSpPr>
        <p:spPr>
          <a:xfrm>
            <a:off x="228600" y="990600"/>
            <a:ext cx="8686800" cy="5410200"/>
          </a:xfrm>
        </p:spPr>
        <p:txBody>
          <a:bodyPr/>
          <a:lstStyle/>
          <a:p>
            <a:pPr marL="0" indent="0"/>
            <a:r>
              <a:rPr lang="en-US" dirty="0"/>
              <a:t>3</a:t>
            </a:r>
            <a:r>
              <a:rPr lang="en-US" sz="2800" dirty="0"/>
              <a:t>. </a:t>
            </a:r>
            <a:r>
              <a:rPr lang="en-US" sz="2800" b="1" dirty="0"/>
              <a:t>Food as Medicine retail focus areas</a:t>
            </a:r>
            <a:r>
              <a:rPr lang="en-US" sz="2800" dirty="0"/>
              <a:t>:</a:t>
            </a:r>
          </a:p>
          <a:p>
            <a:pPr marL="915988" lvl="1" indent="-457200"/>
            <a:r>
              <a:rPr lang="en-US" sz="2400" dirty="0"/>
              <a:t>Promotion of Health and Well-being</a:t>
            </a:r>
          </a:p>
          <a:p>
            <a:pPr marL="915988" lvl="1" indent="-457200"/>
            <a:endParaRPr lang="en-US" sz="2400" dirty="0"/>
          </a:p>
          <a:p>
            <a:pPr marL="915988" lvl="1" indent="-457200"/>
            <a:r>
              <a:rPr lang="en-US" sz="2400" dirty="0"/>
              <a:t>Management of Chronic Disease</a:t>
            </a:r>
          </a:p>
          <a:p>
            <a:pPr marL="915988" lvl="1" indent="-457200"/>
            <a:endParaRPr lang="en-US" sz="2400" dirty="0"/>
          </a:p>
          <a:p>
            <a:pPr marL="915988" lvl="1" indent="-457200"/>
            <a:r>
              <a:rPr lang="en-US" sz="2400" dirty="0"/>
              <a:t>Improved Food and Nutrition Security</a:t>
            </a:r>
          </a:p>
          <a:p>
            <a:pPr marL="458788" lvl="1" indent="-458788">
              <a:buNone/>
            </a:pPr>
            <a:endParaRPr lang="en-US" sz="2400" dirty="0"/>
          </a:p>
          <a:p>
            <a:pPr marL="0" indent="-458788"/>
            <a:r>
              <a:rPr lang="en-US" sz="2800" dirty="0"/>
              <a:t>4. </a:t>
            </a:r>
            <a:r>
              <a:rPr lang="en-US" sz="2800" b="1" dirty="0"/>
              <a:t>Registered Dietitian Nutritionists</a:t>
            </a:r>
          </a:p>
          <a:p>
            <a:pPr marL="914400" lvl="1" indent="-509588"/>
            <a:r>
              <a:rPr lang="en-US" sz="2400" dirty="0"/>
              <a:t>Mostly involved in personalized nutrition education categories within retail settings</a:t>
            </a:r>
          </a:p>
          <a:p>
            <a:pPr marL="914400" lvl="1" indent="-509588"/>
            <a:endParaRPr lang="en-US" sz="2400" dirty="0"/>
          </a:p>
          <a:p>
            <a:pPr marL="914400" lvl="1" indent="-509588"/>
            <a:r>
              <a:rPr lang="en-US" sz="2400" dirty="0"/>
              <a:t>Often utilized as part of an integrated team of professionals</a:t>
            </a:r>
          </a:p>
        </p:txBody>
      </p:sp>
    </p:spTree>
    <p:extLst>
      <p:ext uri="{BB962C8B-B14F-4D97-AF65-F5344CB8AC3E}">
        <p14:creationId xmlns:p14="http://schemas.microsoft.com/office/powerpoint/2010/main" val="3985679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47BC9E-39CC-4833-BA6F-6644436EA5EA}"/>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68C5F9-DB85-4714-B99C-90877E0D836D}" type="slidenum">
              <a:rPr kumimoji="0" lang="en-US" sz="1200" b="0" i="0" u="none" strike="noStrike" kern="1200" cap="none" spc="0" normalizeH="0" baseline="0" noProof="0" smtClean="0">
                <a:ln>
                  <a:noFill/>
                </a:ln>
                <a:solidFill>
                  <a:srgbClr val="717171"/>
                </a:solidFill>
                <a:effectLst/>
                <a:uLnTx/>
                <a:uFillTx/>
                <a:latin typeface="Tahoma" pitchFamily="34" charset="0"/>
                <a:ea typeface="+mn-ea"/>
                <a:cs typeface="Tahom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717171"/>
              </a:solidFill>
              <a:effectLst/>
              <a:uLnTx/>
              <a:uFillTx/>
              <a:latin typeface="Tahoma" pitchFamily="34" charset="0"/>
              <a:ea typeface="+mn-ea"/>
              <a:cs typeface="Tahoma" pitchFamily="34" charset="0"/>
            </a:endParaRPr>
          </a:p>
        </p:txBody>
      </p:sp>
      <p:pic>
        <p:nvPicPr>
          <p:cNvPr id="7" name="Picture 6">
            <a:extLst>
              <a:ext uri="{FF2B5EF4-FFF2-40B4-BE49-F238E27FC236}">
                <a16:creationId xmlns:a16="http://schemas.microsoft.com/office/drawing/2014/main" id="{A9953510-1304-4AC4-A31A-EC9BC9460C74}"/>
              </a:ext>
            </a:extLst>
          </p:cNvPr>
          <p:cNvPicPr>
            <a:picLocks noChangeAspect="1"/>
          </p:cNvPicPr>
          <p:nvPr/>
        </p:nvPicPr>
        <p:blipFill rotWithShape="1">
          <a:blip r:embed="rId3"/>
          <a:srcRect b="4954"/>
          <a:stretch/>
        </p:blipFill>
        <p:spPr>
          <a:xfrm>
            <a:off x="6619703" y="6202319"/>
            <a:ext cx="2457793" cy="579481"/>
          </a:xfrm>
          <a:prstGeom prst="rect">
            <a:avLst/>
          </a:prstGeom>
        </p:spPr>
      </p:pic>
      <p:sp>
        <p:nvSpPr>
          <p:cNvPr id="8" name="Rectangle 7">
            <a:extLst>
              <a:ext uri="{FF2B5EF4-FFF2-40B4-BE49-F238E27FC236}">
                <a16:creationId xmlns:a16="http://schemas.microsoft.com/office/drawing/2014/main" id="{92B2C209-3839-475C-83CA-E110E1212B53}"/>
              </a:ext>
            </a:extLst>
          </p:cNvPr>
          <p:cNvSpPr/>
          <p:nvPr/>
        </p:nvSpPr>
        <p:spPr>
          <a:xfrm>
            <a:off x="5638800" y="228600"/>
            <a:ext cx="2971800" cy="563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8B0AAB-7794-4E5E-BE79-1C1E9E3BBA5F}"/>
              </a:ext>
            </a:extLst>
          </p:cNvPr>
          <p:cNvSpPr>
            <a:spLocks noGrp="1"/>
          </p:cNvSpPr>
          <p:nvPr>
            <p:ph type="title"/>
          </p:nvPr>
        </p:nvSpPr>
        <p:spPr>
          <a:xfrm>
            <a:off x="228600" y="228600"/>
            <a:ext cx="8229600" cy="563562"/>
          </a:xfrm>
        </p:spPr>
        <p:txBody>
          <a:bodyPr/>
          <a:lstStyle/>
          <a:p>
            <a:r>
              <a:rPr lang="en-US" dirty="0"/>
              <a:t>Food as Medicine Retail Nutrition Framework</a:t>
            </a:r>
          </a:p>
        </p:txBody>
      </p:sp>
      <p:pic>
        <p:nvPicPr>
          <p:cNvPr id="9" name="Picture 8">
            <a:extLst>
              <a:ext uri="{FF2B5EF4-FFF2-40B4-BE49-F238E27FC236}">
                <a16:creationId xmlns:a16="http://schemas.microsoft.com/office/drawing/2014/main" id="{86D78CC9-FA65-4A63-977F-3A6381EC3013}"/>
              </a:ext>
            </a:extLst>
          </p:cNvPr>
          <p:cNvPicPr>
            <a:picLocks noChangeAspect="1"/>
          </p:cNvPicPr>
          <p:nvPr/>
        </p:nvPicPr>
        <p:blipFill>
          <a:blip r:embed="rId4"/>
          <a:stretch>
            <a:fillRect/>
          </a:stretch>
        </p:blipFill>
        <p:spPr>
          <a:xfrm>
            <a:off x="0" y="1437117"/>
            <a:ext cx="9144000" cy="3983766"/>
          </a:xfrm>
          <a:prstGeom prst="rect">
            <a:avLst/>
          </a:prstGeom>
        </p:spPr>
      </p:pic>
    </p:spTree>
    <p:extLst>
      <p:ext uri="{BB962C8B-B14F-4D97-AF65-F5344CB8AC3E}">
        <p14:creationId xmlns:p14="http://schemas.microsoft.com/office/powerpoint/2010/main" val="1867879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47BC9E-39CC-4833-BA6F-6644436EA5EA}"/>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68C5F9-DB85-4714-B99C-90877E0D836D}" type="slidenum">
              <a:rPr kumimoji="0" lang="en-US" sz="1200" b="0" i="0" u="none" strike="noStrike" kern="1200" cap="none" spc="0" normalizeH="0" baseline="0" noProof="0" smtClean="0">
                <a:ln>
                  <a:noFill/>
                </a:ln>
                <a:solidFill>
                  <a:srgbClr val="717171"/>
                </a:solidFill>
                <a:effectLst/>
                <a:uLnTx/>
                <a:uFillTx/>
                <a:latin typeface="Tahoma" pitchFamily="34" charset="0"/>
                <a:ea typeface="+mn-ea"/>
                <a:cs typeface="Tahom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717171"/>
              </a:solidFill>
              <a:effectLst/>
              <a:uLnTx/>
              <a:uFillTx/>
              <a:latin typeface="Tahoma" pitchFamily="34" charset="0"/>
              <a:ea typeface="+mn-ea"/>
              <a:cs typeface="Tahoma" pitchFamily="34" charset="0"/>
            </a:endParaRPr>
          </a:p>
        </p:txBody>
      </p:sp>
      <p:pic>
        <p:nvPicPr>
          <p:cNvPr id="7" name="Picture 6">
            <a:extLst>
              <a:ext uri="{FF2B5EF4-FFF2-40B4-BE49-F238E27FC236}">
                <a16:creationId xmlns:a16="http://schemas.microsoft.com/office/drawing/2014/main" id="{A9953510-1304-4AC4-A31A-EC9BC9460C74}"/>
              </a:ext>
            </a:extLst>
          </p:cNvPr>
          <p:cNvPicPr>
            <a:picLocks noChangeAspect="1"/>
          </p:cNvPicPr>
          <p:nvPr/>
        </p:nvPicPr>
        <p:blipFill rotWithShape="1">
          <a:blip r:embed="rId3"/>
          <a:srcRect b="4954"/>
          <a:stretch/>
        </p:blipFill>
        <p:spPr>
          <a:xfrm>
            <a:off x="6619703" y="6202319"/>
            <a:ext cx="2457793" cy="579481"/>
          </a:xfrm>
          <a:prstGeom prst="rect">
            <a:avLst/>
          </a:prstGeom>
        </p:spPr>
      </p:pic>
      <p:sp>
        <p:nvSpPr>
          <p:cNvPr id="8" name="Rectangle 7">
            <a:extLst>
              <a:ext uri="{FF2B5EF4-FFF2-40B4-BE49-F238E27FC236}">
                <a16:creationId xmlns:a16="http://schemas.microsoft.com/office/drawing/2014/main" id="{92B2C209-3839-475C-83CA-E110E1212B53}"/>
              </a:ext>
            </a:extLst>
          </p:cNvPr>
          <p:cNvSpPr/>
          <p:nvPr/>
        </p:nvSpPr>
        <p:spPr>
          <a:xfrm>
            <a:off x="5638800" y="228600"/>
            <a:ext cx="2971800" cy="563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8B0AAB-7794-4E5E-BE79-1C1E9E3BBA5F}"/>
              </a:ext>
            </a:extLst>
          </p:cNvPr>
          <p:cNvSpPr>
            <a:spLocks noGrp="1"/>
          </p:cNvSpPr>
          <p:nvPr>
            <p:ph type="title"/>
          </p:nvPr>
        </p:nvSpPr>
        <p:spPr>
          <a:xfrm>
            <a:off x="228600" y="228600"/>
            <a:ext cx="8229600" cy="563562"/>
          </a:xfrm>
        </p:spPr>
        <p:txBody>
          <a:bodyPr/>
          <a:lstStyle/>
          <a:p>
            <a:r>
              <a:rPr lang="en-US" dirty="0"/>
              <a:t>Food as Medicine Retail Nutrition Framework</a:t>
            </a:r>
          </a:p>
        </p:txBody>
      </p:sp>
      <p:sp>
        <p:nvSpPr>
          <p:cNvPr id="10" name="Content Placeholder 2">
            <a:extLst>
              <a:ext uri="{FF2B5EF4-FFF2-40B4-BE49-F238E27FC236}">
                <a16:creationId xmlns:a16="http://schemas.microsoft.com/office/drawing/2014/main" id="{0D800717-A809-4D6E-891A-88A018CFE76F}"/>
              </a:ext>
            </a:extLst>
          </p:cNvPr>
          <p:cNvSpPr>
            <a:spLocks noGrp="1"/>
          </p:cNvSpPr>
          <p:nvPr>
            <p:ph sz="quarter" idx="12"/>
          </p:nvPr>
        </p:nvSpPr>
        <p:spPr>
          <a:xfrm>
            <a:off x="228600" y="990600"/>
            <a:ext cx="8686800" cy="5410200"/>
          </a:xfrm>
        </p:spPr>
        <p:txBody>
          <a:bodyPr/>
          <a:lstStyle/>
          <a:p>
            <a:pPr marL="342900" lvl="1" indent="-342900"/>
            <a:r>
              <a:rPr lang="en-US" dirty="0">
                <a:solidFill>
                  <a:srgbClr val="39683E"/>
                </a:solidFill>
              </a:rPr>
              <a:t>Landscape of retail health and well-being</a:t>
            </a:r>
          </a:p>
          <a:p>
            <a:pPr marL="342900" lvl="1" indent="-342900"/>
            <a:endParaRPr lang="en-US" sz="1600" dirty="0">
              <a:solidFill>
                <a:srgbClr val="39683E"/>
              </a:solidFill>
            </a:endParaRPr>
          </a:p>
          <a:p>
            <a:pPr marL="342900" lvl="1" indent="-342900"/>
            <a:r>
              <a:rPr lang="en-US" dirty="0">
                <a:solidFill>
                  <a:srgbClr val="39683E"/>
                </a:solidFill>
              </a:rPr>
              <a:t>Implications for Food as Medicine within retail </a:t>
            </a:r>
          </a:p>
          <a:p>
            <a:pPr marL="342900" lvl="1" indent="-342900"/>
            <a:endParaRPr lang="en-US" dirty="0">
              <a:solidFill>
                <a:srgbClr val="39683E"/>
              </a:solidFill>
            </a:endParaRPr>
          </a:p>
          <a:p>
            <a:pPr marL="342900" lvl="1" indent="-342900"/>
            <a:r>
              <a:rPr lang="en-US" dirty="0">
                <a:solidFill>
                  <a:srgbClr val="39683E"/>
                </a:solidFill>
              </a:rPr>
              <a:t>Food as Medicine Retail Nutrition Framework</a:t>
            </a:r>
          </a:p>
          <a:p>
            <a:pPr marL="800100" lvl="2" indent="-342900"/>
            <a:r>
              <a:rPr lang="en-US" dirty="0">
                <a:solidFill>
                  <a:schemeClr val="bg1">
                    <a:lumMod val="50000"/>
                  </a:schemeClr>
                </a:solidFill>
              </a:rPr>
              <a:t>Focus Areas</a:t>
            </a:r>
          </a:p>
          <a:p>
            <a:pPr marL="800100" lvl="2" indent="-342900"/>
            <a:r>
              <a:rPr lang="en-US" dirty="0">
                <a:solidFill>
                  <a:schemeClr val="bg1">
                    <a:lumMod val="50000"/>
                  </a:schemeClr>
                </a:solidFill>
              </a:rPr>
              <a:t>Target Shoppers</a:t>
            </a:r>
          </a:p>
          <a:p>
            <a:pPr marL="800100" lvl="2" indent="-342900"/>
            <a:r>
              <a:rPr lang="en-US" dirty="0">
                <a:solidFill>
                  <a:schemeClr val="bg1">
                    <a:lumMod val="50000"/>
                  </a:schemeClr>
                </a:solidFill>
              </a:rPr>
              <a:t>Recommended program models</a:t>
            </a:r>
          </a:p>
          <a:p>
            <a:pPr marL="800100" lvl="2" indent="-342900"/>
            <a:endParaRPr lang="en-US" sz="1600" dirty="0"/>
          </a:p>
          <a:p>
            <a:pPr marL="342900" lvl="1" indent="-342900"/>
            <a:r>
              <a:rPr lang="en-US" dirty="0">
                <a:solidFill>
                  <a:srgbClr val="39683E"/>
                </a:solidFill>
              </a:rPr>
              <a:t>Key elements of success</a:t>
            </a:r>
          </a:p>
          <a:p>
            <a:pPr marL="342900" lvl="1" indent="-342900"/>
            <a:endParaRPr lang="en-US" sz="1600" dirty="0">
              <a:solidFill>
                <a:srgbClr val="39683E"/>
              </a:solidFill>
            </a:endParaRPr>
          </a:p>
          <a:p>
            <a:pPr marL="342900" lvl="1" indent="-342900"/>
            <a:r>
              <a:rPr lang="en-US" dirty="0">
                <a:solidFill>
                  <a:srgbClr val="39683E"/>
                </a:solidFill>
              </a:rPr>
              <a:t>Current Food as Medicine retail models</a:t>
            </a:r>
          </a:p>
        </p:txBody>
      </p:sp>
    </p:spTree>
    <p:extLst>
      <p:ext uri="{BB962C8B-B14F-4D97-AF65-F5344CB8AC3E}">
        <p14:creationId xmlns:p14="http://schemas.microsoft.com/office/powerpoint/2010/main" val="1155734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47BC9E-39CC-4833-BA6F-6644436EA5EA}"/>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68C5F9-DB85-4714-B99C-90877E0D836D}" type="slidenum">
              <a:rPr kumimoji="0" lang="en-US" sz="1200" b="0" i="0" u="none" strike="noStrike" kern="1200" cap="none" spc="0" normalizeH="0" baseline="0" noProof="0" smtClean="0">
                <a:ln>
                  <a:noFill/>
                </a:ln>
                <a:solidFill>
                  <a:srgbClr val="717171"/>
                </a:solidFill>
                <a:effectLst/>
                <a:uLnTx/>
                <a:uFillTx/>
                <a:latin typeface="Tahoma" pitchFamily="34" charset="0"/>
                <a:ea typeface="+mn-ea"/>
                <a:cs typeface="Tahom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717171"/>
              </a:solidFill>
              <a:effectLst/>
              <a:uLnTx/>
              <a:uFillTx/>
              <a:latin typeface="Tahoma" pitchFamily="34" charset="0"/>
              <a:ea typeface="+mn-ea"/>
              <a:cs typeface="Tahoma" pitchFamily="34" charset="0"/>
            </a:endParaRPr>
          </a:p>
        </p:txBody>
      </p:sp>
      <p:pic>
        <p:nvPicPr>
          <p:cNvPr id="7" name="Picture 6">
            <a:extLst>
              <a:ext uri="{FF2B5EF4-FFF2-40B4-BE49-F238E27FC236}">
                <a16:creationId xmlns:a16="http://schemas.microsoft.com/office/drawing/2014/main" id="{A9953510-1304-4AC4-A31A-EC9BC9460C74}"/>
              </a:ext>
            </a:extLst>
          </p:cNvPr>
          <p:cNvPicPr>
            <a:picLocks noChangeAspect="1"/>
          </p:cNvPicPr>
          <p:nvPr/>
        </p:nvPicPr>
        <p:blipFill rotWithShape="1">
          <a:blip r:embed="rId3"/>
          <a:srcRect b="4954"/>
          <a:stretch/>
        </p:blipFill>
        <p:spPr>
          <a:xfrm>
            <a:off x="6619703" y="6202319"/>
            <a:ext cx="2457793" cy="579481"/>
          </a:xfrm>
          <a:prstGeom prst="rect">
            <a:avLst/>
          </a:prstGeom>
        </p:spPr>
      </p:pic>
      <p:sp>
        <p:nvSpPr>
          <p:cNvPr id="8" name="Rectangle 7">
            <a:extLst>
              <a:ext uri="{FF2B5EF4-FFF2-40B4-BE49-F238E27FC236}">
                <a16:creationId xmlns:a16="http://schemas.microsoft.com/office/drawing/2014/main" id="{92B2C209-3839-475C-83CA-E110E1212B53}"/>
              </a:ext>
            </a:extLst>
          </p:cNvPr>
          <p:cNvSpPr/>
          <p:nvPr/>
        </p:nvSpPr>
        <p:spPr>
          <a:xfrm>
            <a:off x="5638800" y="228600"/>
            <a:ext cx="2971800" cy="563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8B0AAB-7794-4E5E-BE79-1C1E9E3BBA5F}"/>
              </a:ext>
            </a:extLst>
          </p:cNvPr>
          <p:cNvSpPr>
            <a:spLocks noGrp="1"/>
          </p:cNvSpPr>
          <p:nvPr>
            <p:ph type="title"/>
          </p:nvPr>
        </p:nvSpPr>
        <p:spPr>
          <a:xfrm>
            <a:off x="228600" y="228600"/>
            <a:ext cx="8229600" cy="563562"/>
          </a:xfrm>
        </p:spPr>
        <p:txBody>
          <a:bodyPr/>
          <a:lstStyle/>
          <a:p>
            <a:r>
              <a:rPr lang="en-US" dirty="0"/>
              <a:t>Additional Resources We’re Working On</a:t>
            </a:r>
          </a:p>
        </p:txBody>
      </p:sp>
      <p:sp>
        <p:nvSpPr>
          <p:cNvPr id="9" name="Content Placeholder 2">
            <a:extLst>
              <a:ext uri="{FF2B5EF4-FFF2-40B4-BE49-F238E27FC236}">
                <a16:creationId xmlns:a16="http://schemas.microsoft.com/office/drawing/2014/main" id="{7E4E7979-F8C6-40E1-AFDA-011969E926AB}"/>
              </a:ext>
            </a:extLst>
          </p:cNvPr>
          <p:cNvSpPr>
            <a:spLocks noGrp="1"/>
          </p:cNvSpPr>
          <p:nvPr>
            <p:ph sz="quarter" idx="12"/>
          </p:nvPr>
        </p:nvSpPr>
        <p:spPr>
          <a:xfrm>
            <a:off x="228600" y="990600"/>
            <a:ext cx="8686800" cy="5410200"/>
          </a:xfrm>
        </p:spPr>
        <p:txBody>
          <a:bodyPr/>
          <a:lstStyle/>
          <a:p>
            <a:pPr marL="457200" indent="-457200">
              <a:buFont typeface="Arial" panose="020B0604020202020204" pitchFamily="34" charset="0"/>
              <a:buChar char="•"/>
            </a:pPr>
            <a:r>
              <a:rPr lang="en-US" sz="2800" dirty="0"/>
              <a:t>Food Insecurity </a:t>
            </a:r>
            <a:r>
              <a:rPr lang="en-US" sz="2800" b="1" dirty="0"/>
              <a:t>Webinar</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Food as Medicine Retail Nutrition </a:t>
            </a:r>
            <a:r>
              <a:rPr lang="en-US" sz="2800" b="1" dirty="0"/>
              <a:t>Video</a:t>
            </a:r>
          </a:p>
          <a:p>
            <a:pPr marL="0" indent="0"/>
            <a:endParaRPr lang="en-US" sz="2800" dirty="0"/>
          </a:p>
          <a:p>
            <a:pPr marL="457200" indent="-457200">
              <a:buFont typeface="Arial" panose="020B0604020202020204" pitchFamily="34" charset="0"/>
              <a:buChar char="•"/>
            </a:pPr>
            <a:r>
              <a:rPr lang="en-US" sz="2800" dirty="0"/>
              <a:t>Retail Nutrition </a:t>
            </a:r>
            <a:r>
              <a:rPr lang="en-US" sz="2800" b="1" dirty="0"/>
              <a:t>Evaluation Toolkit</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b="1" dirty="0"/>
              <a:t>Pilot Opportunities </a:t>
            </a:r>
            <a:r>
              <a:rPr lang="en-US" sz="2800" dirty="0"/>
              <a:t>with Food Retailers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Retail Nutrition </a:t>
            </a:r>
            <a:r>
              <a:rPr lang="en-US" sz="2800" b="1" dirty="0"/>
              <a:t>Certificate of Training </a:t>
            </a:r>
            <a:r>
              <a:rPr lang="en-US" sz="2800" dirty="0"/>
              <a:t>Program</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Retail Nutrition </a:t>
            </a:r>
            <a:r>
              <a:rPr lang="en-US" sz="2800" b="1" dirty="0"/>
              <a:t>Dietetic Internship Curriculum</a:t>
            </a:r>
            <a:endParaRPr lang="en-US" sz="2400" b="1" dirty="0"/>
          </a:p>
        </p:txBody>
      </p:sp>
    </p:spTree>
    <p:extLst>
      <p:ext uri="{BB962C8B-B14F-4D97-AF65-F5344CB8AC3E}">
        <p14:creationId xmlns:p14="http://schemas.microsoft.com/office/powerpoint/2010/main" val="3635635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9A405-5F76-4019-9DB5-FE8C7ED770E6}"/>
              </a:ext>
            </a:extLst>
          </p:cNvPr>
          <p:cNvSpPr>
            <a:spLocks noGrp="1"/>
          </p:cNvSpPr>
          <p:nvPr>
            <p:ph type="body" sz="quarter" idx="12"/>
          </p:nvPr>
        </p:nvSpPr>
        <p:spPr/>
        <p:txBody>
          <a:bodyPr/>
          <a:lstStyle/>
          <a:p>
            <a:r>
              <a:rPr lang="en-US" dirty="0"/>
              <a:t>Allison Yoder</a:t>
            </a:r>
          </a:p>
        </p:txBody>
      </p:sp>
      <p:sp>
        <p:nvSpPr>
          <p:cNvPr id="6" name="Text Placeholder 5">
            <a:extLst>
              <a:ext uri="{FF2B5EF4-FFF2-40B4-BE49-F238E27FC236}">
                <a16:creationId xmlns:a16="http://schemas.microsoft.com/office/drawing/2014/main" id="{864BE0B2-EE8D-437A-ADDC-17BB91A61C0C}"/>
              </a:ext>
            </a:extLst>
          </p:cNvPr>
          <p:cNvSpPr>
            <a:spLocks noGrp="1"/>
          </p:cNvSpPr>
          <p:nvPr>
            <p:ph type="body" sz="quarter" idx="13"/>
          </p:nvPr>
        </p:nvSpPr>
        <p:spPr/>
        <p:txBody>
          <a:bodyPr/>
          <a:lstStyle/>
          <a:p>
            <a:r>
              <a:rPr lang="en-US" dirty="0"/>
              <a:t>ayoder@eatright.org   |   563-349-9498</a:t>
            </a:r>
          </a:p>
        </p:txBody>
      </p:sp>
      <p:sp>
        <p:nvSpPr>
          <p:cNvPr id="4" name="Slide Number Placeholder 3">
            <a:extLst>
              <a:ext uri="{FF2B5EF4-FFF2-40B4-BE49-F238E27FC236}">
                <a16:creationId xmlns:a16="http://schemas.microsoft.com/office/drawing/2014/main" id="{7078383A-DB37-49F1-BB0C-AC5B038D38C5}"/>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68C5F9-DB85-4714-B99C-90877E0D836D}" type="slidenum">
              <a:rPr kumimoji="0" lang="en-US" sz="1200" b="0" i="0" u="none" strike="noStrike" kern="1200" cap="none" spc="0" normalizeH="0" baseline="0" noProof="0" smtClean="0">
                <a:ln>
                  <a:noFill/>
                </a:ln>
                <a:solidFill>
                  <a:srgbClr val="717171"/>
                </a:solidFill>
                <a:effectLst/>
                <a:uLnTx/>
                <a:uFillTx/>
                <a:latin typeface="Tahoma" pitchFamily="34" charset="0"/>
                <a:ea typeface="+mn-ea"/>
                <a:cs typeface="Tahom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717171"/>
              </a:solidFill>
              <a:effectLst/>
              <a:uLnTx/>
              <a:uFillTx/>
              <a:latin typeface="Tahoma" pitchFamily="34" charset="0"/>
              <a:ea typeface="+mn-ea"/>
              <a:cs typeface="Tahoma" pitchFamily="34" charset="0"/>
            </a:endParaRPr>
          </a:p>
        </p:txBody>
      </p:sp>
    </p:spTree>
    <p:extLst>
      <p:ext uri="{BB962C8B-B14F-4D97-AF65-F5344CB8AC3E}">
        <p14:creationId xmlns:p14="http://schemas.microsoft.com/office/powerpoint/2010/main" val="905684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0898D4-EAE4-4EF2-851F-62C4A363BFDA}"/>
              </a:ext>
            </a:extLst>
          </p:cNvPr>
          <p:cNvSpPr>
            <a:spLocks noGrp="1"/>
          </p:cNvSpPr>
          <p:nvPr>
            <p:ph sz="quarter" idx="12"/>
          </p:nvPr>
        </p:nvSpPr>
        <p:spPr>
          <a:xfrm>
            <a:off x="228600" y="990600"/>
            <a:ext cx="8686800" cy="5486400"/>
          </a:xfrm>
        </p:spPr>
        <p:txBody>
          <a:bodyPr/>
          <a:lstStyle/>
          <a:p>
            <a:pPr marL="0" indent="0"/>
            <a:r>
              <a:rPr lang="en-US" sz="1800" dirty="0">
                <a:solidFill>
                  <a:srgbClr val="A00575"/>
                </a:solidFill>
              </a:rPr>
              <a:t>The Academy Foundation’s “Leveraging RDNs in the Food Retail Environment to Improve Public Health” kicked off in spring 2019. Support for this project was funded through a grant from Walmart.</a:t>
            </a:r>
          </a:p>
          <a:p>
            <a:pPr marL="0" indent="0"/>
            <a:endParaRPr lang="en-US" sz="1600" dirty="0">
              <a:solidFill>
                <a:schemeClr val="tx1"/>
              </a:solidFill>
            </a:endParaRPr>
          </a:p>
          <a:p>
            <a:pPr marL="0" indent="0"/>
            <a:r>
              <a:rPr lang="en-US" sz="2400" dirty="0"/>
              <a:t>Program Description: </a:t>
            </a:r>
          </a:p>
          <a:p>
            <a:pPr marL="0" indent="0"/>
            <a:endParaRPr lang="en-US" sz="800" dirty="0"/>
          </a:p>
          <a:p>
            <a:pPr marL="915988" lvl="1" indent="-457200"/>
            <a:r>
              <a:rPr lang="en-US" sz="2000" dirty="0"/>
              <a:t>Develop a framework for Food as Medicine within food retail that:</a:t>
            </a:r>
          </a:p>
          <a:p>
            <a:pPr marL="5368925" lvl="2" indent="-290513"/>
            <a:endParaRPr lang="en-US" sz="1800" dirty="0">
              <a:solidFill>
                <a:schemeClr val="tx1"/>
              </a:solidFill>
            </a:endParaRPr>
          </a:p>
          <a:p>
            <a:pPr marL="5368925" lvl="2" indent="-290513"/>
            <a:r>
              <a:rPr lang="en-US" sz="1800" dirty="0">
                <a:solidFill>
                  <a:schemeClr val="tx1"/>
                </a:solidFill>
              </a:rPr>
              <a:t>Defines Food as Medicine</a:t>
            </a:r>
          </a:p>
          <a:p>
            <a:pPr marL="5368925" lvl="2" indent="-290513"/>
            <a:endParaRPr lang="en-US" sz="1800" dirty="0">
              <a:solidFill>
                <a:schemeClr val="tx1"/>
              </a:solidFill>
            </a:endParaRPr>
          </a:p>
          <a:p>
            <a:pPr marL="5368925" lvl="2" indent="-290513"/>
            <a:r>
              <a:rPr lang="en-US" sz="1800" dirty="0">
                <a:solidFill>
                  <a:schemeClr val="tx1"/>
                </a:solidFill>
              </a:rPr>
              <a:t>Identifies potential pathways to intersect the role of RDNs within food retail</a:t>
            </a:r>
          </a:p>
          <a:p>
            <a:pPr marL="5368925" lvl="2" indent="-290513"/>
            <a:endParaRPr lang="en-US" sz="1800" dirty="0">
              <a:solidFill>
                <a:schemeClr val="tx1"/>
              </a:solidFill>
            </a:endParaRPr>
          </a:p>
          <a:p>
            <a:pPr marL="5368925" lvl="2" indent="-290513"/>
            <a:r>
              <a:rPr lang="en-US" sz="1800" dirty="0">
                <a:solidFill>
                  <a:schemeClr val="tx1"/>
                </a:solidFill>
              </a:rPr>
              <a:t>Provides recommendations for integrating Food as Medicine interventions within current retail nutrition models</a:t>
            </a:r>
          </a:p>
          <a:p>
            <a:pPr marL="5368925" indent="-290513">
              <a:buFont typeface="Arial" panose="020B0604020202020204" pitchFamily="34" charset="0"/>
              <a:buChar char="•"/>
            </a:pPr>
            <a:endParaRPr lang="en-US" sz="1800" b="1" dirty="0">
              <a:solidFill>
                <a:schemeClr val="tx1"/>
              </a:solidFill>
            </a:endParaRPr>
          </a:p>
          <a:p>
            <a:pPr marL="0" indent="0"/>
            <a:endParaRPr lang="en-US" dirty="0"/>
          </a:p>
        </p:txBody>
      </p:sp>
      <p:sp>
        <p:nvSpPr>
          <p:cNvPr id="4" name="Slide Number Placeholder 3">
            <a:extLst>
              <a:ext uri="{FF2B5EF4-FFF2-40B4-BE49-F238E27FC236}">
                <a16:creationId xmlns:a16="http://schemas.microsoft.com/office/drawing/2014/main" id="{4447BC9E-39CC-4833-BA6F-6644436EA5EA}"/>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68C5F9-DB85-4714-B99C-90877E0D836D}" type="slidenum">
              <a:rPr kumimoji="0" lang="en-US" sz="1200" b="0" i="0" u="none" strike="noStrike" kern="1200" cap="none" spc="0" normalizeH="0" baseline="0" noProof="0" smtClean="0">
                <a:ln>
                  <a:noFill/>
                </a:ln>
                <a:solidFill>
                  <a:srgbClr val="717171"/>
                </a:solidFill>
                <a:effectLst/>
                <a:uLnTx/>
                <a:uFillTx/>
                <a:latin typeface="Tahoma" pitchFamily="34" charset="0"/>
                <a:ea typeface="+mn-ea"/>
                <a:cs typeface="Tahom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717171"/>
              </a:solidFill>
              <a:effectLst/>
              <a:uLnTx/>
              <a:uFillTx/>
              <a:latin typeface="Tahoma" pitchFamily="34" charset="0"/>
              <a:ea typeface="+mn-ea"/>
              <a:cs typeface="Tahoma" pitchFamily="34" charset="0"/>
            </a:endParaRPr>
          </a:p>
        </p:txBody>
      </p:sp>
      <p:pic>
        <p:nvPicPr>
          <p:cNvPr id="6" name="Picture 5" descr="A picture containing graphical user interface&#10;&#10;Description automatically generated">
            <a:extLst>
              <a:ext uri="{FF2B5EF4-FFF2-40B4-BE49-F238E27FC236}">
                <a16:creationId xmlns:a16="http://schemas.microsoft.com/office/drawing/2014/main" id="{81BB7FD7-1AC4-4299-A425-029F93F5AA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971800"/>
            <a:ext cx="5029200" cy="3352800"/>
          </a:xfrm>
          <a:prstGeom prst="rect">
            <a:avLst/>
          </a:prstGeom>
          <a:ln>
            <a:noFill/>
          </a:ln>
          <a:effectLst>
            <a:softEdge rad="112500"/>
          </a:effectLst>
        </p:spPr>
      </p:pic>
      <p:pic>
        <p:nvPicPr>
          <p:cNvPr id="7" name="Picture 6">
            <a:extLst>
              <a:ext uri="{FF2B5EF4-FFF2-40B4-BE49-F238E27FC236}">
                <a16:creationId xmlns:a16="http://schemas.microsoft.com/office/drawing/2014/main" id="{A9953510-1304-4AC4-A31A-EC9BC9460C74}"/>
              </a:ext>
            </a:extLst>
          </p:cNvPr>
          <p:cNvPicPr>
            <a:picLocks noChangeAspect="1"/>
          </p:cNvPicPr>
          <p:nvPr/>
        </p:nvPicPr>
        <p:blipFill rotWithShape="1">
          <a:blip r:embed="rId4"/>
          <a:srcRect b="4954"/>
          <a:stretch/>
        </p:blipFill>
        <p:spPr>
          <a:xfrm>
            <a:off x="6619703" y="6202319"/>
            <a:ext cx="2457793" cy="579481"/>
          </a:xfrm>
          <a:prstGeom prst="rect">
            <a:avLst/>
          </a:prstGeom>
        </p:spPr>
      </p:pic>
      <p:sp>
        <p:nvSpPr>
          <p:cNvPr id="8" name="Rectangle 7">
            <a:extLst>
              <a:ext uri="{FF2B5EF4-FFF2-40B4-BE49-F238E27FC236}">
                <a16:creationId xmlns:a16="http://schemas.microsoft.com/office/drawing/2014/main" id="{92B2C209-3839-475C-83CA-E110E1212B53}"/>
              </a:ext>
            </a:extLst>
          </p:cNvPr>
          <p:cNvSpPr/>
          <p:nvPr/>
        </p:nvSpPr>
        <p:spPr>
          <a:xfrm>
            <a:off x="5638800" y="228600"/>
            <a:ext cx="2971800" cy="563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8B0AAB-7794-4E5E-BE79-1C1E9E3BBA5F}"/>
              </a:ext>
            </a:extLst>
          </p:cNvPr>
          <p:cNvSpPr>
            <a:spLocks noGrp="1"/>
          </p:cNvSpPr>
          <p:nvPr>
            <p:ph type="title"/>
          </p:nvPr>
        </p:nvSpPr>
        <p:spPr>
          <a:xfrm>
            <a:off x="228600" y="228600"/>
            <a:ext cx="8229600" cy="563562"/>
          </a:xfrm>
        </p:spPr>
        <p:txBody>
          <a:bodyPr/>
          <a:lstStyle/>
          <a:p>
            <a:r>
              <a:rPr lang="en-US" dirty="0"/>
              <a:t>Nutrition in Food Retail (NFRPD) Fellowship</a:t>
            </a:r>
          </a:p>
        </p:txBody>
      </p:sp>
    </p:spTree>
    <p:extLst>
      <p:ext uri="{BB962C8B-B14F-4D97-AF65-F5344CB8AC3E}">
        <p14:creationId xmlns:p14="http://schemas.microsoft.com/office/powerpoint/2010/main" val="3616971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47BC9E-39CC-4833-BA6F-6644436EA5EA}"/>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68C5F9-DB85-4714-B99C-90877E0D836D}" type="slidenum">
              <a:rPr kumimoji="0" lang="en-US" sz="1200" b="0" i="0" u="none" strike="noStrike" kern="1200" cap="none" spc="0" normalizeH="0" baseline="0" noProof="0" smtClean="0">
                <a:ln>
                  <a:noFill/>
                </a:ln>
                <a:solidFill>
                  <a:srgbClr val="717171"/>
                </a:solidFill>
                <a:effectLst/>
                <a:uLnTx/>
                <a:uFillTx/>
                <a:latin typeface="Tahoma" pitchFamily="34" charset="0"/>
                <a:ea typeface="+mn-ea"/>
                <a:cs typeface="Tahom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717171"/>
              </a:solidFill>
              <a:effectLst/>
              <a:uLnTx/>
              <a:uFillTx/>
              <a:latin typeface="Tahoma" pitchFamily="34" charset="0"/>
              <a:ea typeface="+mn-ea"/>
              <a:cs typeface="Tahoma" pitchFamily="34" charset="0"/>
            </a:endParaRPr>
          </a:p>
        </p:txBody>
      </p:sp>
      <p:pic>
        <p:nvPicPr>
          <p:cNvPr id="7" name="Picture 6">
            <a:extLst>
              <a:ext uri="{FF2B5EF4-FFF2-40B4-BE49-F238E27FC236}">
                <a16:creationId xmlns:a16="http://schemas.microsoft.com/office/drawing/2014/main" id="{A9953510-1304-4AC4-A31A-EC9BC9460C74}"/>
              </a:ext>
            </a:extLst>
          </p:cNvPr>
          <p:cNvPicPr>
            <a:picLocks noChangeAspect="1"/>
          </p:cNvPicPr>
          <p:nvPr/>
        </p:nvPicPr>
        <p:blipFill rotWithShape="1">
          <a:blip r:embed="rId3"/>
          <a:srcRect b="4954"/>
          <a:stretch/>
        </p:blipFill>
        <p:spPr>
          <a:xfrm>
            <a:off x="6619703" y="6202319"/>
            <a:ext cx="2457793" cy="579481"/>
          </a:xfrm>
          <a:prstGeom prst="rect">
            <a:avLst/>
          </a:prstGeom>
        </p:spPr>
      </p:pic>
      <p:sp>
        <p:nvSpPr>
          <p:cNvPr id="8" name="Rectangle 7">
            <a:extLst>
              <a:ext uri="{FF2B5EF4-FFF2-40B4-BE49-F238E27FC236}">
                <a16:creationId xmlns:a16="http://schemas.microsoft.com/office/drawing/2014/main" id="{92B2C209-3839-475C-83CA-E110E1212B53}"/>
              </a:ext>
            </a:extLst>
          </p:cNvPr>
          <p:cNvSpPr/>
          <p:nvPr/>
        </p:nvSpPr>
        <p:spPr>
          <a:xfrm>
            <a:off x="5638800" y="228600"/>
            <a:ext cx="2971800" cy="563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8B0AAB-7794-4E5E-BE79-1C1E9E3BBA5F}"/>
              </a:ext>
            </a:extLst>
          </p:cNvPr>
          <p:cNvSpPr>
            <a:spLocks noGrp="1"/>
          </p:cNvSpPr>
          <p:nvPr>
            <p:ph type="title"/>
          </p:nvPr>
        </p:nvSpPr>
        <p:spPr>
          <a:xfrm>
            <a:off x="228600" y="228600"/>
            <a:ext cx="8229600" cy="563562"/>
          </a:xfrm>
        </p:spPr>
        <p:txBody>
          <a:bodyPr/>
          <a:lstStyle/>
          <a:p>
            <a:r>
              <a:rPr lang="en-US" dirty="0"/>
              <a:t>Why Food as Medicine in Retail?</a:t>
            </a:r>
          </a:p>
        </p:txBody>
      </p:sp>
      <p:sp>
        <p:nvSpPr>
          <p:cNvPr id="10" name="Content Placeholder 2">
            <a:extLst>
              <a:ext uri="{FF2B5EF4-FFF2-40B4-BE49-F238E27FC236}">
                <a16:creationId xmlns:a16="http://schemas.microsoft.com/office/drawing/2014/main" id="{57AA71F7-939E-4CFE-A437-A0D2CACD44BE}"/>
              </a:ext>
            </a:extLst>
          </p:cNvPr>
          <p:cNvSpPr>
            <a:spLocks noGrp="1"/>
          </p:cNvSpPr>
          <p:nvPr>
            <p:ph sz="quarter" idx="12"/>
          </p:nvPr>
        </p:nvSpPr>
        <p:spPr>
          <a:xfrm>
            <a:off x="228600" y="990600"/>
            <a:ext cx="8686800" cy="5410200"/>
          </a:xfrm>
        </p:spPr>
        <p:txBody>
          <a:bodyPr/>
          <a:lstStyle/>
          <a:p>
            <a:pPr marL="457200" indent="-457200">
              <a:buFont typeface="Arial" panose="020B0604020202020204" pitchFamily="34" charset="0"/>
              <a:buChar char="•"/>
            </a:pPr>
            <a:r>
              <a:rPr lang="en-US" sz="2800" dirty="0"/>
              <a:t>Top factors </a:t>
            </a:r>
            <a:r>
              <a:rPr lang="en-US" sz="2800" b="1" dirty="0"/>
              <a:t>positively impacting sales and profits </a:t>
            </a:r>
            <a:r>
              <a:rPr lang="en-US" sz="2800" dirty="0"/>
              <a:t>for food retailers:</a:t>
            </a:r>
          </a:p>
          <a:p>
            <a:pPr marL="915988" lvl="1" indent="-457200"/>
            <a:r>
              <a:rPr lang="en-US" sz="2400" dirty="0"/>
              <a:t>Health and well-being</a:t>
            </a:r>
          </a:p>
          <a:p>
            <a:pPr marL="915988" lvl="1" indent="-457200"/>
            <a:r>
              <a:rPr lang="en-US" sz="2400" dirty="0"/>
              <a:t>Leveraging food to manage / avoid health issues</a:t>
            </a:r>
          </a:p>
          <a:p>
            <a:pPr marL="915988" lvl="1" indent="-457200"/>
            <a:endParaRPr lang="en-US" dirty="0"/>
          </a:p>
          <a:p>
            <a:pPr marL="457200" indent="-457200">
              <a:buFont typeface="Arial" panose="020B0604020202020204" pitchFamily="34" charset="0"/>
              <a:buChar char="•"/>
            </a:pPr>
            <a:r>
              <a:rPr lang="en-US" sz="2800" b="1" dirty="0"/>
              <a:t>Food retailers are critical allies </a:t>
            </a:r>
            <a:r>
              <a:rPr lang="en-US" sz="2800" dirty="0"/>
              <a:t>in building momentum for Food as Medicine</a:t>
            </a:r>
          </a:p>
          <a:p>
            <a:pPr marL="915988" lvl="1" indent="-457200"/>
            <a:r>
              <a:rPr lang="en-US" sz="2400" dirty="0"/>
              <a:t>Access to health services, particularly underserved populations</a:t>
            </a:r>
          </a:p>
          <a:p>
            <a:pPr marL="915988" lvl="1" indent="-457200"/>
            <a:r>
              <a:rPr lang="en-US" sz="2400" dirty="0"/>
              <a:t>Omni-channel approach to deliver food and nutrition interventions</a:t>
            </a:r>
          </a:p>
          <a:p>
            <a:pPr marL="915988" lvl="1" indent="-457200"/>
            <a:r>
              <a:rPr lang="en-US" sz="2400" dirty="0"/>
              <a:t>Structure allows for scalability of programs</a:t>
            </a:r>
          </a:p>
        </p:txBody>
      </p:sp>
      <p:sp>
        <p:nvSpPr>
          <p:cNvPr id="11" name="TextBox 10">
            <a:extLst>
              <a:ext uri="{FF2B5EF4-FFF2-40B4-BE49-F238E27FC236}">
                <a16:creationId xmlns:a16="http://schemas.microsoft.com/office/drawing/2014/main" id="{15A04FC9-5088-4840-929B-1F6BEEF29DBF}"/>
              </a:ext>
            </a:extLst>
          </p:cNvPr>
          <p:cNvSpPr txBox="1"/>
          <p:nvPr/>
        </p:nvSpPr>
        <p:spPr>
          <a:xfrm>
            <a:off x="228600" y="6507162"/>
            <a:ext cx="6400800" cy="307777"/>
          </a:xfrm>
          <a:prstGeom prst="rect">
            <a:avLst/>
          </a:prstGeom>
          <a:noFill/>
        </p:spPr>
        <p:txBody>
          <a:bodyPr wrap="square" rtlCol="0">
            <a:spAutoFit/>
          </a:bodyPr>
          <a:lstStyle/>
          <a:p>
            <a:r>
              <a:rPr lang="en-US" sz="1400" dirty="0"/>
              <a:t>Source: </a:t>
            </a:r>
            <a:r>
              <a:rPr lang="en-US" sz="1400" dirty="0">
                <a:effectLst/>
                <a:latin typeface="Arial" panose="020B0604020202020204" pitchFamily="34" charset="0"/>
                <a:ea typeface="MS Mincho" panose="02020609040205080304" pitchFamily="49" charset="-128"/>
              </a:rPr>
              <a:t>FMI’s </a:t>
            </a:r>
            <a:r>
              <a:rPr lang="en-US" sz="1400" i="1" dirty="0">
                <a:effectLst/>
                <a:latin typeface="Arial" panose="020B0604020202020204" pitchFamily="34" charset="0"/>
                <a:ea typeface="MS Mincho" panose="02020609040205080304" pitchFamily="49" charset="-128"/>
              </a:rPr>
              <a:t>Food Retailing Industry Speaks </a:t>
            </a:r>
            <a:r>
              <a:rPr lang="en-US" sz="1400" dirty="0">
                <a:effectLst/>
                <a:latin typeface="Arial" panose="020B0604020202020204" pitchFamily="34" charset="0"/>
                <a:ea typeface="MS Mincho" panose="02020609040205080304" pitchFamily="49" charset="-128"/>
              </a:rPr>
              <a:t>2020 report</a:t>
            </a:r>
            <a:endParaRPr lang="en-US" sz="1400" dirty="0"/>
          </a:p>
        </p:txBody>
      </p:sp>
    </p:spTree>
    <p:extLst>
      <p:ext uri="{BB962C8B-B14F-4D97-AF65-F5344CB8AC3E}">
        <p14:creationId xmlns:p14="http://schemas.microsoft.com/office/powerpoint/2010/main" val="4106987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47BC9E-39CC-4833-BA6F-6644436EA5EA}"/>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68C5F9-DB85-4714-B99C-90877E0D836D}" type="slidenum">
              <a:rPr kumimoji="0" lang="en-US" sz="1200" b="0" i="0" u="none" strike="noStrike" kern="1200" cap="none" spc="0" normalizeH="0" baseline="0" noProof="0" smtClean="0">
                <a:ln>
                  <a:noFill/>
                </a:ln>
                <a:solidFill>
                  <a:srgbClr val="717171"/>
                </a:solidFill>
                <a:effectLst/>
                <a:uLnTx/>
                <a:uFillTx/>
                <a:latin typeface="Tahoma" pitchFamily="34" charset="0"/>
                <a:ea typeface="+mn-ea"/>
                <a:cs typeface="Tahom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717171"/>
              </a:solidFill>
              <a:effectLst/>
              <a:uLnTx/>
              <a:uFillTx/>
              <a:latin typeface="Tahoma" pitchFamily="34" charset="0"/>
              <a:ea typeface="+mn-ea"/>
              <a:cs typeface="Tahoma" pitchFamily="34" charset="0"/>
            </a:endParaRPr>
          </a:p>
        </p:txBody>
      </p:sp>
      <p:pic>
        <p:nvPicPr>
          <p:cNvPr id="7" name="Picture 6">
            <a:extLst>
              <a:ext uri="{FF2B5EF4-FFF2-40B4-BE49-F238E27FC236}">
                <a16:creationId xmlns:a16="http://schemas.microsoft.com/office/drawing/2014/main" id="{A9953510-1304-4AC4-A31A-EC9BC9460C74}"/>
              </a:ext>
            </a:extLst>
          </p:cNvPr>
          <p:cNvPicPr>
            <a:picLocks noChangeAspect="1"/>
          </p:cNvPicPr>
          <p:nvPr/>
        </p:nvPicPr>
        <p:blipFill rotWithShape="1">
          <a:blip r:embed="rId3"/>
          <a:srcRect b="4954"/>
          <a:stretch/>
        </p:blipFill>
        <p:spPr>
          <a:xfrm>
            <a:off x="6619703" y="6202319"/>
            <a:ext cx="2457793" cy="579481"/>
          </a:xfrm>
          <a:prstGeom prst="rect">
            <a:avLst/>
          </a:prstGeom>
        </p:spPr>
      </p:pic>
      <p:sp>
        <p:nvSpPr>
          <p:cNvPr id="8" name="Rectangle 7">
            <a:extLst>
              <a:ext uri="{FF2B5EF4-FFF2-40B4-BE49-F238E27FC236}">
                <a16:creationId xmlns:a16="http://schemas.microsoft.com/office/drawing/2014/main" id="{92B2C209-3839-475C-83CA-E110E1212B53}"/>
              </a:ext>
            </a:extLst>
          </p:cNvPr>
          <p:cNvSpPr/>
          <p:nvPr/>
        </p:nvSpPr>
        <p:spPr>
          <a:xfrm>
            <a:off x="5638800" y="228600"/>
            <a:ext cx="2971800" cy="563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8B0AAB-7794-4E5E-BE79-1C1E9E3BBA5F}"/>
              </a:ext>
            </a:extLst>
          </p:cNvPr>
          <p:cNvSpPr>
            <a:spLocks noGrp="1"/>
          </p:cNvSpPr>
          <p:nvPr>
            <p:ph type="title"/>
          </p:nvPr>
        </p:nvSpPr>
        <p:spPr>
          <a:xfrm>
            <a:off x="228600" y="228600"/>
            <a:ext cx="8229600" cy="563562"/>
          </a:xfrm>
        </p:spPr>
        <p:txBody>
          <a:bodyPr/>
          <a:lstStyle/>
          <a:p>
            <a:r>
              <a:rPr lang="en-US" dirty="0"/>
              <a:t>NFRPD Expert Advisory Group</a:t>
            </a:r>
          </a:p>
        </p:txBody>
      </p:sp>
      <p:sp>
        <p:nvSpPr>
          <p:cNvPr id="12" name="Text Placeholder 2">
            <a:extLst>
              <a:ext uri="{FF2B5EF4-FFF2-40B4-BE49-F238E27FC236}">
                <a16:creationId xmlns:a16="http://schemas.microsoft.com/office/drawing/2014/main" id="{DF0BCB79-0B51-421F-83DF-E68C9DB45FE7}"/>
              </a:ext>
            </a:extLst>
          </p:cNvPr>
          <p:cNvSpPr txBox="1">
            <a:spLocks/>
          </p:cNvSpPr>
          <p:nvPr/>
        </p:nvSpPr>
        <p:spPr bwMode="auto">
          <a:xfrm>
            <a:off x="228600" y="990600"/>
            <a:ext cx="86868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Font typeface="Arial" pitchFamily="34" charset="0"/>
              <a:defRPr sz="3200" kern="1200">
                <a:solidFill>
                  <a:srgbClr val="39683E"/>
                </a:solidFill>
                <a:latin typeface="Tahoma" pitchFamily="34" charset="0"/>
                <a:ea typeface="+mn-ea"/>
                <a:cs typeface="Tahoma" pitchFamily="34" charset="0"/>
              </a:defRPr>
            </a:lvl1pPr>
            <a:lvl2pPr marL="801688" indent="-344488" algn="l" rtl="0" eaLnBrk="0" fontAlgn="base" hangingPunct="0">
              <a:spcBef>
                <a:spcPct val="0"/>
              </a:spcBef>
              <a:spcAft>
                <a:spcPct val="0"/>
              </a:spcAft>
              <a:buFont typeface="Arial" pitchFamily="34" charset="0"/>
              <a:buChar char="•"/>
              <a:defRPr sz="2800" kern="1200">
                <a:solidFill>
                  <a:srgbClr val="717171"/>
                </a:solidFill>
                <a:latin typeface="Tahoma" pitchFamily="34" charset="0"/>
                <a:ea typeface="+mn-ea"/>
                <a:cs typeface="Tahoma" pitchFamily="34" charset="0"/>
              </a:defRPr>
            </a:lvl2pPr>
            <a:lvl3pPr marL="1258888" indent="-344488" algn="l" rtl="0" eaLnBrk="0" fontAlgn="base" hangingPunct="0">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0" fontAlgn="base" hangingPunct="0">
              <a:spcBef>
                <a:spcPct val="0"/>
              </a:spcBef>
              <a:spcAft>
                <a:spcPct val="0"/>
              </a:spcAft>
              <a:buFont typeface="Arial" pitchFamily="34" charset="0"/>
              <a:buChar char="•"/>
              <a:defRPr sz="2000" kern="1200">
                <a:solidFill>
                  <a:srgbClr val="71717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400"/>
              <a:t>Advisory Group Chair: Sue Borra, RDN</a:t>
            </a:r>
          </a:p>
          <a:p>
            <a:pPr marL="457200" indent="-457200">
              <a:buFont typeface="Arial" pitchFamily="34" charset="0"/>
              <a:buChar char="•"/>
            </a:pPr>
            <a:endParaRPr lang="en-US" sz="2400">
              <a:solidFill>
                <a:schemeClr val="tx1"/>
              </a:solidFill>
            </a:endParaRPr>
          </a:p>
          <a:p>
            <a:pPr marL="457200" indent="-457200">
              <a:buFont typeface="Arial" pitchFamily="34" charset="0"/>
              <a:buChar char="•"/>
            </a:pPr>
            <a:r>
              <a:rPr lang="en-US" sz="2400"/>
              <a:t>Advisory Group:</a:t>
            </a:r>
          </a:p>
          <a:p>
            <a:pPr marL="915988" lvl="1" indent="-457200"/>
            <a:r>
              <a:rPr lang="en-US" sz="2000"/>
              <a:t>21 individuals</a:t>
            </a:r>
          </a:p>
          <a:p>
            <a:pPr marL="915988" lvl="1" indent="-457200"/>
            <a:r>
              <a:rPr lang="en-US" sz="2000"/>
              <a:t>3 Academy of Nutrition and Dietetics staff</a:t>
            </a:r>
          </a:p>
          <a:p>
            <a:pPr marL="0" indent="0"/>
            <a:endParaRPr lang="en-US" sz="2400" dirty="0">
              <a:solidFill>
                <a:schemeClr val="tx1"/>
              </a:solidFill>
            </a:endParaRPr>
          </a:p>
        </p:txBody>
      </p:sp>
      <p:graphicFrame>
        <p:nvGraphicFramePr>
          <p:cNvPr id="13" name="Diagram 12">
            <a:extLst>
              <a:ext uri="{FF2B5EF4-FFF2-40B4-BE49-F238E27FC236}">
                <a16:creationId xmlns:a16="http://schemas.microsoft.com/office/drawing/2014/main" id="{128FE250-34AC-4B87-B459-B1CD6DED63A6}"/>
              </a:ext>
            </a:extLst>
          </p:cNvPr>
          <p:cNvGraphicFramePr/>
          <p:nvPr>
            <p:extLst>
              <p:ext uri="{D42A27DB-BD31-4B8C-83A1-F6EECF244321}">
                <p14:modId xmlns:p14="http://schemas.microsoft.com/office/powerpoint/2010/main" val="3045092656"/>
              </p:ext>
            </p:extLst>
          </p:nvPr>
        </p:nvGraphicFramePr>
        <p:xfrm>
          <a:off x="533400" y="2971800"/>
          <a:ext cx="8153400" cy="3276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75449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47BC9E-39CC-4833-BA6F-6644436EA5EA}"/>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68C5F9-DB85-4714-B99C-90877E0D836D}" type="slidenum">
              <a:rPr kumimoji="0" lang="en-US" sz="1200" b="0" i="0" u="none" strike="noStrike" kern="1200" cap="none" spc="0" normalizeH="0" baseline="0" noProof="0" smtClean="0">
                <a:ln>
                  <a:noFill/>
                </a:ln>
                <a:solidFill>
                  <a:srgbClr val="717171"/>
                </a:solidFill>
                <a:effectLst/>
                <a:uLnTx/>
                <a:uFillTx/>
                <a:latin typeface="Tahoma" pitchFamily="34" charset="0"/>
                <a:ea typeface="+mn-ea"/>
                <a:cs typeface="Tahom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717171"/>
              </a:solidFill>
              <a:effectLst/>
              <a:uLnTx/>
              <a:uFillTx/>
              <a:latin typeface="Tahoma" pitchFamily="34" charset="0"/>
              <a:ea typeface="+mn-ea"/>
              <a:cs typeface="Tahoma" pitchFamily="34" charset="0"/>
            </a:endParaRPr>
          </a:p>
        </p:txBody>
      </p:sp>
      <p:pic>
        <p:nvPicPr>
          <p:cNvPr id="7" name="Picture 6">
            <a:extLst>
              <a:ext uri="{FF2B5EF4-FFF2-40B4-BE49-F238E27FC236}">
                <a16:creationId xmlns:a16="http://schemas.microsoft.com/office/drawing/2014/main" id="{A9953510-1304-4AC4-A31A-EC9BC9460C74}"/>
              </a:ext>
            </a:extLst>
          </p:cNvPr>
          <p:cNvPicPr>
            <a:picLocks noChangeAspect="1"/>
          </p:cNvPicPr>
          <p:nvPr/>
        </p:nvPicPr>
        <p:blipFill rotWithShape="1">
          <a:blip r:embed="rId3"/>
          <a:srcRect b="4954"/>
          <a:stretch/>
        </p:blipFill>
        <p:spPr>
          <a:xfrm>
            <a:off x="6619703" y="6202319"/>
            <a:ext cx="2457793" cy="579481"/>
          </a:xfrm>
          <a:prstGeom prst="rect">
            <a:avLst/>
          </a:prstGeom>
        </p:spPr>
      </p:pic>
      <p:sp>
        <p:nvSpPr>
          <p:cNvPr id="8" name="Rectangle 7">
            <a:extLst>
              <a:ext uri="{FF2B5EF4-FFF2-40B4-BE49-F238E27FC236}">
                <a16:creationId xmlns:a16="http://schemas.microsoft.com/office/drawing/2014/main" id="{92B2C209-3839-475C-83CA-E110E1212B53}"/>
              </a:ext>
            </a:extLst>
          </p:cNvPr>
          <p:cNvSpPr/>
          <p:nvPr/>
        </p:nvSpPr>
        <p:spPr>
          <a:xfrm>
            <a:off x="5638800" y="228600"/>
            <a:ext cx="2971800" cy="563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8B0AAB-7794-4E5E-BE79-1C1E9E3BBA5F}"/>
              </a:ext>
            </a:extLst>
          </p:cNvPr>
          <p:cNvSpPr>
            <a:spLocks noGrp="1"/>
          </p:cNvSpPr>
          <p:nvPr>
            <p:ph type="title"/>
          </p:nvPr>
        </p:nvSpPr>
        <p:spPr>
          <a:xfrm>
            <a:off x="228600" y="228600"/>
            <a:ext cx="8229600" cy="563562"/>
          </a:xfrm>
        </p:spPr>
        <p:txBody>
          <a:bodyPr/>
          <a:lstStyle/>
          <a:p>
            <a:r>
              <a:rPr lang="en-US" dirty="0"/>
              <a:t>Food as Medicine in Food Retail</a:t>
            </a:r>
          </a:p>
        </p:txBody>
      </p:sp>
      <p:sp>
        <p:nvSpPr>
          <p:cNvPr id="9" name="Content Placeholder 5">
            <a:extLst>
              <a:ext uri="{FF2B5EF4-FFF2-40B4-BE49-F238E27FC236}">
                <a16:creationId xmlns:a16="http://schemas.microsoft.com/office/drawing/2014/main" id="{8F274375-D59E-4B4F-AC30-21AA440BC286}"/>
              </a:ext>
            </a:extLst>
          </p:cNvPr>
          <p:cNvSpPr>
            <a:spLocks noGrp="1"/>
          </p:cNvSpPr>
          <p:nvPr>
            <p:ph sz="quarter" idx="12"/>
          </p:nvPr>
        </p:nvSpPr>
        <p:spPr>
          <a:xfrm>
            <a:off x="228600" y="990600"/>
            <a:ext cx="8686800" cy="5410200"/>
          </a:xfrm>
        </p:spPr>
        <p:txBody>
          <a:bodyPr/>
          <a:lstStyle/>
          <a:p>
            <a:pPr marL="0" indent="0"/>
            <a:r>
              <a:rPr lang="en-US" sz="2800" dirty="0"/>
              <a:t>The </a:t>
            </a:r>
            <a:r>
              <a:rPr lang="en-US" sz="2800" b="1" dirty="0"/>
              <a:t>concept of Food as Medicine</a:t>
            </a:r>
            <a:r>
              <a:rPr lang="en-US" sz="2800" dirty="0"/>
              <a:t> includes three primary focus areas to support health through diet and nutrition:</a:t>
            </a:r>
          </a:p>
          <a:p>
            <a:endParaRPr lang="en-US" dirty="0"/>
          </a:p>
          <a:p>
            <a:pPr marL="514350" indent="-514350">
              <a:buFont typeface="+mj-lt"/>
              <a:buAutoNum type="arabicParenR"/>
            </a:pPr>
            <a:r>
              <a:rPr lang="en-US" sz="2400" b="1" dirty="0"/>
              <a:t>Promote health and well-being</a:t>
            </a:r>
          </a:p>
          <a:p>
            <a:pPr marL="0" indent="0"/>
            <a:endParaRPr lang="en-US" sz="2400" b="1" dirty="0"/>
          </a:p>
          <a:p>
            <a:pPr marL="0" indent="0"/>
            <a:r>
              <a:rPr lang="en-US" sz="2400" b="1" dirty="0"/>
              <a:t>2) Disease management and treatment</a:t>
            </a:r>
          </a:p>
          <a:p>
            <a:pPr marL="0" indent="0"/>
            <a:endParaRPr lang="en-US" sz="2400" b="1" dirty="0"/>
          </a:p>
          <a:p>
            <a:pPr marL="0" indent="0"/>
            <a:r>
              <a:rPr lang="en-US" sz="2400" b="1" dirty="0"/>
              <a:t>3) Improve food safety and nutrition security</a:t>
            </a:r>
          </a:p>
        </p:txBody>
      </p:sp>
      <p:pic>
        <p:nvPicPr>
          <p:cNvPr id="10" name="Picture 9">
            <a:extLst>
              <a:ext uri="{FF2B5EF4-FFF2-40B4-BE49-F238E27FC236}">
                <a16:creationId xmlns:a16="http://schemas.microsoft.com/office/drawing/2014/main" id="{469507A4-479F-457D-A72B-0B480D1D27D0}"/>
              </a:ext>
            </a:extLst>
          </p:cNvPr>
          <p:cNvPicPr>
            <a:picLocks noChangeAspect="1"/>
          </p:cNvPicPr>
          <p:nvPr/>
        </p:nvPicPr>
        <p:blipFill>
          <a:blip r:embed="rId4"/>
          <a:stretch>
            <a:fillRect/>
          </a:stretch>
        </p:blipFill>
        <p:spPr>
          <a:xfrm>
            <a:off x="6772103" y="2209800"/>
            <a:ext cx="1838497" cy="1838497"/>
          </a:xfrm>
          <a:prstGeom prst="rect">
            <a:avLst/>
          </a:prstGeom>
        </p:spPr>
      </p:pic>
    </p:spTree>
    <p:extLst>
      <p:ext uri="{BB962C8B-B14F-4D97-AF65-F5344CB8AC3E}">
        <p14:creationId xmlns:p14="http://schemas.microsoft.com/office/powerpoint/2010/main" val="460709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47BC9E-39CC-4833-BA6F-6644436EA5EA}"/>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68C5F9-DB85-4714-B99C-90877E0D836D}" type="slidenum">
              <a:rPr kumimoji="0" lang="en-US" sz="1200" b="0" i="0" u="none" strike="noStrike" kern="1200" cap="none" spc="0" normalizeH="0" baseline="0" noProof="0" smtClean="0">
                <a:ln>
                  <a:noFill/>
                </a:ln>
                <a:solidFill>
                  <a:srgbClr val="717171"/>
                </a:solidFill>
                <a:effectLst/>
                <a:uLnTx/>
                <a:uFillTx/>
                <a:latin typeface="Tahoma" pitchFamily="34" charset="0"/>
                <a:ea typeface="+mn-ea"/>
                <a:cs typeface="Tahom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717171"/>
              </a:solidFill>
              <a:effectLst/>
              <a:uLnTx/>
              <a:uFillTx/>
              <a:latin typeface="Tahoma" pitchFamily="34" charset="0"/>
              <a:ea typeface="+mn-ea"/>
              <a:cs typeface="Tahoma" pitchFamily="34" charset="0"/>
            </a:endParaRPr>
          </a:p>
        </p:txBody>
      </p:sp>
      <p:pic>
        <p:nvPicPr>
          <p:cNvPr id="7" name="Picture 6">
            <a:extLst>
              <a:ext uri="{FF2B5EF4-FFF2-40B4-BE49-F238E27FC236}">
                <a16:creationId xmlns:a16="http://schemas.microsoft.com/office/drawing/2014/main" id="{A9953510-1304-4AC4-A31A-EC9BC9460C74}"/>
              </a:ext>
            </a:extLst>
          </p:cNvPr>
          <p:cNvPicPr>
            <a:picLocks noChangeAspect="1"/>
          </p:cNvPicPr>
          <p:nvPr/>
        </p:nvPicPr>
        <p:blipFill rotWithShape="1">
          <a:blip r:embed="rId3"/>
          <a:srcRect b="4954"/>
          <a:stretch/>
        </p:blipFill>
        <p:spPr>
          <a:xfrm>
            <a:off x="6619703" y="6202319"/>
            <a:ext cx="2457793" cy="579481"/>
          </a:xfrm>
          <a:prstGeom prst="rect">
            <a:avLst/>
          </a:prstGeom>
        </p:spPr>
      </p:pic>
      <p:sp>
        <p:nvSpPr>
          <p:cNvPr id="8" name="Rectangle 7">
            <a:extLst>
              <a:ext uri="{FF2B5EF4-FFF2-40B4-BE49-F238E27FC236}">
                <a16:creationId xmlns:a16="http://schemas.microsoft.com/office/drawing/2014/main" id="{92B2C209-3839-475C-83CA-E110E1212B53}"/>
              </a:ext>
            </a:extLst>
          </p:cNvPr>
          <p:cNvSpPr/>
          <p:nvPr/>
        </p:nvSpPr>
        <p:spPr>
          <a:xfrm>
            <a:off x="5638800" y="228600"/>
            <a:ext cx="2971800" cy="563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8B0AAB-7794-4E5E-BE79-1C1E9E3BBA5F}"/>
              </a:ext>
            </a:extLst>
          </p:cNvPr>
          <p:cNvSpPr>
            <a:spLocks noGrp="1"/>
          </p:cNvSpPr>
          <p:nvPr>
            <p:ph type="title"/>
          </p:nvPr>
        </p:nvSpPr>
        <p:spPr>
          <a:xfrm>
            <a:off x="228600" y="228600"/>
            <a:ext cx="8229600" cy="563562"/>
          </a:xfrm>
        </p:spPr>
        <p:txBody>
          <a:bodyPr/>
          <a:lstStyle/>
          <a:p>
            <a:r>
              <a:rPr lang="en-US" dirty="0"/>
              <a:t>Scoping Review</a:t>
            </a:r>
          </a:p>
        </p:txBody>
      </p:sp>
      <p:pic>
        <p:nvPicPr>
          <p:cNvPr id="11" name="Picture 10">
            <a:extLst>
              <a:ext uri="{FF2B5EF4-FFF2-40B4-BE49-F238E27FC236}">
                <a16:creationId xmlns:a16="http://schemas.microsoft.com/office/drawing/2014/main" id="{AE078FC9-9BAA-4F46-806B-1BDE65D1DA60}"/>
              </a:ext>
            </a:extLst>
          </p:cNvPr>
          <p:cNvPicPr>
            <a:picLocks noChangeAspect="1"/>
          </p:cNvPicPr>
          <p:nvPr/>
        </p:nvPicPr>
        <p:blipFill>
          <a:blip r:embed="rId4"/>
          <a:stretch>
            <a:fillRect/>
          </a:stretch>
        </p:blipFill>
        <p:spPr>
          <a:xfrm>
            <a:off x="269062" y="990600"/>
            <a:ext cx="3959291" cy="5211719"/>
          </a:xfrm>
          <a:prstGeom prst="rect">
            <a:avLst/>
          </a:prstGeom>
          <a:ln>
            <a:noFill/>
          </a:ln>
          <a:effectLst>
            <a:outerShdw blurRad="190500" algn="tl" rotWithShape="0">
              <a:srgbClr val="000000">
                <a:alpha val="70000"/>
              </a:srgbClr>
            </a:outerShdw>
          </a:effectLst>
        </p:spPr>
      </p:pic>
      <p:sp>
        <p:nvSpPr>
          <p:cNvPr id="12" name="Content Placeholder 2">
            <a:extLst>
              <a:ext uri="{FF2B5EF4-FFF2-40B4-BE49-F238E27FC236}">
                <a16:creationId xmlns:a16="http://schemas.microsoft.com/office/drawing/2014/main" id="{CE8CE2B7-5537-49BE-86F7-65DD225D344C}"/>
              </a:ext>
            </a:extLst>
          </p:cNvPr>
          <p:cNvSpPr>
            <a:spLocks noGrp="1"/>
          </p:cNvSpPr>
          <p:nvPr>
            <p:ph sz="quarter" idx="12"/>
          </p:nvPr>
        </p:nvSpPr>
        <p:spPr>
          <a:xfrm>
            <a:off x="4379137" y="762000"/>
            <a:ext cx="4495801" cy="5410200"/>
          </a:xfrm>
        </p:spPr>
        <p:txBody>
          <a:bodyPr/>
          <a:lstStyle/>
          <a:p>
            <a:pPr marL="457200" indent="-457200">
              <a:buFont typeface="Arial" panose="020B0604020202020204" pitchFamily="34" charset="0"/>
              <a:buChar char="•"/>
            </a:pPr>
            <a:endParaRPr lang="en-US" sz="1000" dirty="0"/>
          </a:p>
          <a:p>
            <a:pPr marL="457200" indent="-457200">
              <a:buFont typeface="Arial" panose="020B0604020202020204" pitchFamily="34" charset="0"/>
              <a:buChar char="•"/>
            </a:pPr>
            <a:r>
              <a:rPr lang="en-US" sz="2800" dirty="0"/>
              <a:t>8 Databases searched</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211 studies met inclusion criteria</a:t>
            </a:r>
          </a:p>
          <a:p>
            <a:pPr marL="915988" lvl="1" indent="-457200"/>
            <a:endParaRPr lang="en-US" sz="2400" dirty="0"/>
          </a:p>
          <a:p>
            <a:pPr marL="915988" lvl="1" indent="-457200"/>
            <a:r>
              <a:rPr lang="en-US" sz="2400" dirty="0"/>
              <a:t>Analyzed landscape of food retail nutrition programs and Food as Medicine interventions</a:t>
            </a:r>
          </a:p>
          <a:p>
            <a:pPr marL="915988" lvl="1" indent="-457200"/>
            <a:endParaRPr lang="en-US" sz="2400" dirty="0"/>
          </a:p>
          <a:p>
            <a:pPr marL="915988" lvl="1" indent="-457200"/>
            <a:r>
              <a:rPr lang="en-US" sz="2400" dirty="0"/>
              <a:t>Assessed improvement in health outcomes and cost effectiveness</a:t>
            </a:r>
          </a:p>
          <a:p>
            <a:pPr marL="915988" lvl="1" indent="-457200"/>
            <a:endParaRPr lang="en-US" sz="2400" dirty="0"/>
          </a:p>
        </p:txBody>
      </p:sp>
    </p:spTree>
    <p:extLst>
      <p:ext uri="{BB962C8B-B14F-4D97-AF65-F5344CB8AC3E}">
        <p14:creationId xmlns:p14="http://schemas.microsoft.com/office/powerpoint/2010/main" val="3150595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47BC9E-39CC-4833-BA6F-6644436EA5EA}"/>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68C5F9-DB85-4714-B99C-90877E0D836D}" type="slidenum">
              <a:rPr kumimoji="0" lang="en-US" sz="1200" b="0" i="0" u="none" strike="noStrike" kern="1200" cap="none" spc="0" normalizeH="0" baseline="0" noProof="0" smtClean="0">
                <a:ln>
                  <a:noFill/>
                </a:ln>
                <a:solidFill>
                  <a:srgbClr val="717171"/>
                </a:solidFill>
                <a:effectLst/>
                <a:uLnTx/>
                <a:uFillTx/>
                <a:latin typeface="Tahoma" pitchFamily="34" charset="0"/>
                <a:ea typeface="+mn-ea"/>
                <a:cs typeface="Tahom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717171"/>
              </a:solidFill>
              <a:effectLst/>
              <a:uLnTx/>
              <a:uFillTx/>
              <a:latin typeface="Tahoma" pitchFamily="34" charset="0"/>
              <a:ea typeface="+mn-ea"/>
              <a:cs typeface="Tahoma" pitchFamily="34" charset="0"/>
            </a:endParaRPr>
          </a:p>
        </p:txBody>
      </p:sp>
      <p:pic>
        <p:nvPicPr>
          <p:cNvPr id="7" name="Picture 6">
            <a:extLst>
              <a:ext uri="{FF2B5EF4-FFF2-40B4-BE49-F238E27FC236}">
                <a16:creationId xmlns:a16="http://schemas.microsoft.com/office/drawing/2014/main" id="{A9953510-1304-4AC4-A31A-EC9BC9460C74}"/>
              </a:ext>
            </a:extLst>
          </p:cNvPr>
          <p:cNvPicPr>
            <a:picLocks noChangeAspect="1"/>
          </p:cNvPicPr>
          <p:nvPr/>
        </p:nvPicPr>
        <p:blipFill rotWithShape="1">
          <a:blip r:embed="rId3"/>
          <a:srcRect b="4954"/>
          <a:stretch/>
        </p:blipFill>
        <p:spPr>
          <a:xfrm>
            <a:off x="6619703" y="6202319"/>
            <a:ext cx="2457793" cy="579481"/>
          </a:xfrm>
          <a:prstGeom prst="rect">
            <a:avLst/>
          </a:prstGeom>
        </p:spPr>
      </p:pic>
      <p:sp>
        <p:nvSpPr>
          <p:cNvPr id="8" name="Rectangle 7">
            <a:extLst>
              <a:ext uri="{FF2B5EF4-FFF2-40B4-BE49-F238E27FC236}">
                <a16:creationId xmlns:a16="http://schemas.microsoft.com/office/drawing/2014/main" id="{92B2C209-3839-475C-83CA-E110E1212B53}"/>
              </a:ext>
            </a:extLst>
          </p:cNvPr>
          <p:cNvSpPr/>
          <p:nvPr/>
        </p:nvSpPr>
        <p:spPr>
          <a:xfrm>
            <a:off x="5638800" y="228600"/>
            <a:ext cx="2971800" cy="563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8B0AAB-7794-4E5E-BE79-1C1E9E3BBA5F}"/>
              </a:ext>
            </a:extLst>
          </p:cNvPr>
          <p:cNvSpPr>
            <a:spLocks noGrp="1"/>
          </p:cNvSpPr>
          <p:nvPr>
            <p:ph type="title"/>
          </p:nvPr>
        </p:nvSpPr>
        <p:spPr>
          <a:xfrm>
            <a:off x="228600" y="228600"/>
            <a:ext cx="8229600" cy="563562"/>
          </a:xfrm>
        </p:spPr>
        <p:txBody>
          <a:bodyPr/>
          <a:lstStyle/>
          <a:p>
            <a:r>
              <a:rPr lang="en-US" dirty="0"/>
              <a:t>Food as Medicine Program Models</a:t>
            </a:r>
          </a:p>
        </p:txBody>
      </p:sp>
      <p:pic>
        <p:nvPicPr>
          <p:cNvPr id="11" name="Picture 10">
            <a:extLst>
              <a:ext uri="{FF2B5EF4-FFF2-40B4-BE49-F238E27FC236}">
                <a16:creationId xmlns:a16="http://schemas.microsoft.com/office/drawing/2014/main" id="{79CF3FC3-454D-4F15-B2D7-1D27E36E8042}"/>
              </a:ext>
            </a:extLst>
          </p:cNvPr>
          <p:cNvPicPr/>
          <p:nvPr/>
        </p:nvPicPr>
        <p:blipFill rotWithShape="1">
          <a:blip r:embed="rId4" r:link="rId5">
            <a:extLst>
              <a:ext uri="{28A0092B-C50C-407E-A947-70E740481C1C}">
                <a14:useLocalDpi xmlns:a14="http://schemas.microsoft.com/office/drawing/2010/main" val="0"/>
              </a:ext>
            </a:extLst>
          </a:blip>
          <a:srcRect b="7551"/>
          <a:stretch>
            <a:fillRect/>
          </a:stretch>
        </p:blipFill>
        <p:spPr bwMode="auto">
          <a:xfrm>
            <a:off x="228600" y="1698024"/>
            <a:ext cx="8686800" cy="3995351"/>
          </a:xfrm>
          <a:prstGeom prst="rect">
            <a:avLst/>
          </a:prstGeom>
          <a:noFill/>
          <a:ln>
            <a:noFill/>
          </a:ln>
        </p:spPr>
      </p:pic>
    </p:spTree>
    <p:extLst>
      <p:ext uri="{BB962C8B-B14F-4D97-AF65-F5344CB8AC3E}">
        <p14:creationId xmlns:p14="http://schemas.microsoft.com/office/powerpoint/2010/main" val="1557080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47BC9E-39CC-4833-BA6F-6644436EA5EA}"/>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68C5F9-DB85-4714-B99C-90877E0D836D}" type="slidenum">
              <a:rPr kumimoji="0" lang="en-US" sz="1200" b="0" i="0" u="none" strike="noStrike" kern="1200" cap="none" spc="0" normalizeH="0" baseline="0" noProof="0" smtClean="0">
                <a:ln>
                  <a:noFill/>
                </a:ln>
                <a:solidFill>
                  <a:srgbClr val="717171"/>
                </a:solidFill>
                <a:effectLst/>
                <a:uLnTx/>
                <a:uFillTx/>
                <a:latin typeface="Tahoma" pitchFamily="34" charset="0"/>
                <a:ea typeface="+mn-ea"/>
                <a:cs typeface="Tahom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717171"/>
              </a:solidFill>
              <a:effectLst/>
              <a:uLnTx/>
              <a:uFillTx/>
              <a:latin typeface="Tahoma" pitchFamily="34" charset="0"/>
              <a:ea typeface="+mn-ea"/>
              <a:cs typeface="Tahoma" pitchFamily="34" charset="0"/>
            </a:endParaRPr>
          </a:p>
        </p:txBody>
      </p:sp>
      <p:pic>
        <p:nvPicPr>
          <p:cNvPr id="7" name="Picture 6">
            <a:extLst>
              <a:ext uri="{FF2B5EF4-FFF2-40B4-BE49-F238E27FC236}">
                <a16:creationId xmlns:a16="http://schemas.microsoft.com/office/drawing/2014/main" id="{A9953510-1304-4AC4-A31A-EC9BC9460C74}"/>
              </a:ext>
            </a:extLst>
          </p:cNvPr>
          <p:cNvPicPr>
            <a:picLocks noChangeAspect="1"/>
          </p:cNvPicPr>
          <p:nvPr/>
        </p:nvPicPr>
        <p:blipFill rotWithShape="1">
          <a:blip r:embed="rId3"/>
          <a:srcRect b="4954"/>
          <a:stretch/>
        </p:blipFill>
        <p:spPr>
          <a:xfrm>
            <a:off x="6619703" y="6202319"/>
            <a:ext cx="2457793" cy="579481"/>
          </a:xfrm>
          <a:prstGeom prst="rect">
            <a:avLst/>
          </a:prstGeom>
        </p:spPr>
      </p:pic>
      <p:sp>
        <p:nvSpPr>
          <p:cNvPr id="8" name="Rectangle 7">
            <a:extLst>
              <a:ext uri="{FF2B5EF4-FFF2-40B4-BE49-F238E27FC236}">
                <a16:creationId xmlns:a16="http://schemas.microsoft.com/office/drawing/2014/main" id="{92B2C209-3839-475C-83CA-E110E1212B53}"/>
              </a:ext>
            </a:extLst>
          </p:cNvPr>
          <p:cNvSpPr/>
          <p:nvPr/>
        </p:nvSpPr>
        <p:spPr>
          <a:xfrm>
            <a:off x="5638800" y="228600"/>
            <a:ext cx="2971800" cy="563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8B0AAB-7794-4E5E-BE79-1C1E9E3BBA5F}"/>
              </a:ext>
            </a:extLst>
          </p:cNvPr>
          <p:cNvSpPr>
            <a:spLocks noGrp="1"/>
          </p:cNvSpPr>
          <p:nvPr>
            <p:ph type="title"/>
          </p:nvPr>
        </p:nvSpPr>
        <p:spPr>
          <a:xfrm>
            <a:off x="228600" y="228600"/>
            <a:ext cx="8229600" cy="563562"/>
          </a:xfrm>
        </p:spPr>
        <p:txBody>
          <a:bodyPr/>
          <a:lstStyle/>
          <a:p>
            <a:r>
              <a:rPr lang="en-US" dirty="0"/>
              <a:t>Scoping Review Key Findings</a:t>
            </a:r>
          </a:p>
        </p:txBody>
      </p:sp>
      <p:sp>
        <p:nvSpPr>
          <p:cNvPr id="11" name="Content Placeholder 5">
            <a:extLst>
              <a:ext uri="{FF2B5EF4-FFF2-40B4-BE49-F238E27FC236}">
                <a16:creationId xmlns:a16="http://schemas.microsoft.com/office/drawing/2014/main" id="{3972BBA3-14A9-440A-8BBD-45F3FE40F82C}"/>
              </a:ext>
            </a:extLst>
          </p:cNvPr>
          <p:cNvSpPr>
            <a:spLocks noGrp="1"/>
          </p:cNvSpPr>
          <p:nvPr>
            <p:ph sz="quarter" idx="12"/>
          </p:nvPr>
        </p:nvSpPr>
        <p:spPr>
          <a:xfrm>
            <a:off x="228600" y="990600"/>
            <a:ext cx="8686800" cy="5410200"/>
          </a:xfrm>
        </p:spPr>
        <p:txBody>
          <a:bodyPr/>
          <a:lstStyle/>
          <a:p>
            <a:pPr marL="468313" indent="-468313"/>
            <a:r>
              <a:rPr lang="en-US" sz="2800" dirty="0"/>
              <a:t>1.  Food as Medicine interventions in the retail setting produce successful outcomes</a:t>
            </a:r>
          </a:p>
          <a:p>
            <a:endParaRPr lang="en-US" sz="2800" b="1" dirty="0"/>
          </a:p>
          <a:p>
            <a:pPr marL="457200" indent="-457200">
              <a:buFont typeface="Arial" panose="020B0604020202020204" pitchFamily="34" charset="0"/>
              <a:buChar char="•"/>
            </a:pPr>
            <a:r>
              <a:rPr lang="en-US" sz="2400" b="1" dirty="0"/>
              <a:t>Increased Sales and Revenue</a:t>
            </a:r>
          </a:p>
          <a:p>
            <a:pPr marL="915988" lvl="1" indent="-457200"/>
            <a:r>
              <a:rPr lang="en-US" sz="2000" dirty="0"/>
              <a:t>Path-to-Purchase Marketing</a:t>
            </a:r>
          </a:p>
          <a:p>
            <a:pPr marL="915988" lvl="1" indent="-457200"/>
            <a:r>
              <a:rPr lang="en-US" sz="2000" dirty="0"/>
              <a:t>Incentive Programs</a:t>
            </a:r>
          </a:p>
          <a:p>
            <a:pPr marL="915988" lvl="1" indent="-457200"/>
            <a:endParaRPr lang="en-US" dirty="0"/>
          </a:p>
          <a:p>
            <a:pPr marL="457200" indent="-457200">
              <a:buFont typeface="Arial" panose="020B0604020202020204" pitchFamily="34" charset="0"/>
              <a:buChar char="•"/>
            </a:pPr>
            <a:r>
              <a:rPr lang="en-US" sz="2400" b="1" dirty="0"/>
              <a:t>Positive Behavior Change </a:t>
            </a:r>
            <a:r>
              <a:rPr lang="en-US" sz="2400" dirty="0"/>
              <a:t>(</a:t>
            </a:r>
            <a:r>
              <a:rPr lang="en-US" sz="2400" i="1" dirty="0"/>
              <a:t>healthier shopping purchases and improved eating habits)</a:t>
            </a:r>
          </a:p>
          <a:p>
            <a:pPr marL="915988" lvl="1" indent="-457200"/>
            <a:r>
              <a:rPr lang="en-US" sz="2000" dirty="0"/>
              <a:t>Personalized Nutrition Education</a:t>
            </a:r>
          </a:p>
        </p:txBody>
      </p:sp>
    </p:spTree>
    <p:extLst>
      <p:ext uri="{BB962C8B-B14F-4D97-AF65-F5344CB8AC3E}">
        <p14:creationId xmlns:p14="http://schemas.microsoft.com/office/powerpoint/2010/main" val="3184588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D608DB5-02A3-4AEF-B4E3-E69095DD6B0C}"/>
              </a:ext>
            </a:extLst>
          </p:cNvPr>
          <p:cNvPicPr>
            <a:picLocks noChangeAspect="1"/>
          </p:cNvPicPr>
          <p:nvPr/>
        </p:nvPicPr>
        <p:blipFill>
          <a:blip r:embed="rId3"/>
          <a:stretch>
            <a:fillRect/>
          </a:stretch>
        </p:blipFill>
        <p:spPr>
          <a:xfrm>
            <a:off x="0" y="2438400"/>
            <a:ext cx="9144000" cy="3801438"/>
          </a:xfrm>
          <a:prstGeom prst="rect">
            <a:avLst/>
          </a:prstGeom>
        </p:spPr>
      </p:pic>
      <p:sp>
        <p:nvSpPr>
          <p:cNvPr id="4" name="Slide Number Placeholder 3">
            <a:extLst>
              <a:ext uri="{FF2B5EF4-FFF2-40B4-BE49-F238E27FC236}">
                <a16:creationId xmlns:a16="http://schemas.microsoft.com/office/drawing/2014/main" id="{4447BC9E-39CC-4833-BA6F-6644436EA5EA}"/>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68C5F9-DB85-4714-B99C-90877E0D836D}" type="slidenum">
              <a:rPr kumimoji="0" lang="en-US" sz="1200" b="0" i="0" u="none" strike="noStrike" kern="1200" cap="none" spc="0" normalizeH="0" baseline="0" noProof="0" smtClean="0">
                <a:ln>
                  <a:noFill/>
                </a:ln>
                <a:solidFill>
                  <a:srgbClr val="717171"/>
                </a:solidFill>
                <a:effectLst/>
                <a:uLnTx/>
                <a:uFillTx/>
                <a:latin typeface="Tahoma" pitchFamily="34" charset="0"/>
                <a:ea typeface="+mn-ea"/>
                <a:cs typeface="Tahom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717171"/>
              </a:solidFill>
              <a:effectLst/>
              <a:uLnTx/>
              <a:uFillTx/>
              <a:latin typeface="Tahoma" pitchFamily="34" charset="0"/>
              <a:ea typeface="+mn-ea"/>
              <a:cs typeface="Tahoma" pitchFamily="34" charset="0"/>
            </a:endParaRPr>
          </a:p>
        </p:txBody>
      </p:sp>
      <p:pic>
        <p:nvPicPr>
          <p:cNvPr id="7" name="Picture 6">
            <a:extLst>
              <a:ext uri="{FF2B5EF4-FFF2-40B4-BE49-F238E27FC236}">
                <a16:creationId xmlns:a16="http://schemas.microsoft.com/office/drawing/2014/main" id="{A9953510-1304-4AC4-A31A-EC9BC9460C74}"/>
              </a:ext>
            </a:extLst>
          </p:cNvPr>
          <p:cNvPicPr>
            <a:picLocks noChangeAspect="1"/>
          </p:cNvPicPr>
          <p:nvPr/>
        </p:nvPicPr>
        <p:blipFill rotWithShape="1">
          <a:blip r:embed="rId4"/>
          <a:srcRect b="4954"/>
          <a:stretch/>
        </p:blipFill>
        <p:spPr>
          <a:xfrm>
            <a:off x="6619703" y="6202319"/>
            <a:ext cx="2457793" cy="579481"/>
          </a:xfrm>
          <a:prstGeom prst="rect">
            <a:avLst/>
          </a:prstGeom>
        </p:spPr>
      </p:pic>
      <p:sp>
        <p:nvSpPr>
          <p:cNvPr id="8" name="Rectangle 7">
            <a:extLst>
              <a:ext uri="{FF2B5EF4-FFF2-40B4-BE49-F238E27FC236}">
                <a16:creationId xmlns:a16="http://schemas.microsoft.com/office/drawing/2014/main" id="{92B2C209-3839-475C-83CA-E110E1212B53}"/>
              </a:ext>
            </a:extLst>
          </p:cNvPr>
          <p:cNvSpPr/>
          <p:nvPr/>
        </p:nvSpPr>
        <p:spPr>
          <a:xfrm>
            <a:off x="5638800" y="228600"/>
            <a:ext cx="2971800" cy="563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8B0AAB-7794-4E5E-BE79-1C1E9E3BBA5F}"/>
              </a:ext>
            </a:extLst>
          </p:cNvPr>
          <p:cNvSpPr>
            <a:spLocks noGrp="1"/>
          </p:cNvSpPr>
          <p:nvPr>
            <p:ph type="title"/>
          </p:nvPr>
        </p:nvSpPr>
        <p:spPr>
          <a:xfrm>
            <a:off x="228600" y="228600"/>
            <a:ext cx="8229600" cy="563562"/>
          </a:xfrm>
        </p:spPr>
        <p:txBody>
          <a:bodyPr/>
          <a:lstStyle/>
          <a:p>
            <a:r>
              <a:rPr lang="en-US" dirty="0"/>
              <a:t>Scoping Review Key Findings</a:t>
            </a:r>
          </a:p>
        </p:txBody>
      </p:sp>
      <p:sp>
        <p:nvSpPr>
          <p:cNvPr id="9" name="Content Placeholder 2">
            <a:extLst>
              <a:ext uri="{FF2B5EF4-FFF2-40B4-BE49-F238E27FC236}">
                <a16:creationId xmlns:a16="http://schemas.microsoft.com/office/drawing/2014/main" id="{FC71EA9D-E281-446C-9841-1A1464186D05}"/>
              </a:ext>
            </a:extLst>
          </p:cNvPr>
          <p:cNvSpPr>
            <a:spLocks noGrp="1"/>
          </p:cNvSpPr>
          <p:nvPr>
            <p:ph sz="quarter" idx="12"/>
          </p:nvPr>
        </p:nvSpPr>
        <p:spPr>
          <a:xfrm>
            <a:off x="228600" y="990600"/>
            <a:ext cx="8686800" cy="5410200"/>
          </a:xfrm>
        </p:spPr>
        <p:txBody>
          <a:bodyPr/>
          <a:lstStyle/>
          <a:p>
            <a:pPr marL="509588" indent="-509588"/>
            <a:r>
              <a:rPr lang="en-US" sz="2800" dirty="0"/>
              <a:t>2.  Both return-on-investment (ROI) and improved health outcomes were achieved through </a:t>
            </a:r>
            <a:r>
              <a:rPr lang="en-US" sz="2800" b="1" dirty="0"/>
              <a:t>multiple category interventions.</a:t>
            </a:r>
          </a:p>
        </p:txBody>
      </p:sp>
    </p:spTree>
    <p:extLst>
      <p:ext uri="{BB962C8B-B14F-4D97-AF65-F5344CB8AC3E}">
        <p14:creationId xmlns:p14="http://schemas.microsoft.com/office/powerpoint/2010/main" val="2304817435"/>
      </p:ext>
    </p:extLst>
  </p:cSld>
  <p:clrMapOvr>
    <a:masterClrMapping/>
  </p:clrMapOvr>
</p:sld>
</file>

<file path=ppt/theme/theme1.xml><?xml version="1.0" encoding="utf-8"?>
<a:theme xmlns:a="http://schemas.openxmlformats.org/drawingml/2006/main" name="ADA PowerPoint Template (10-2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 ADA General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49735869659054887511B496F934506" ma:contentTypeVersion="12" ma:contentTypeDescription="Create a new document." ma:contentTypeScope="" ma:versionID="240b5a5595cb7424eb11ec91c8661f9e">
  <xsd:schema xmlns:xsd="http://www.w3.org/2001/XMLSchema" xmlns:xs="http://www.w3.org/2001/XMLSchema" xmlns:p="http://schemas.microsoft.com/office/2006/metadata/properties" xmlns:ns2="eff23804-89ec-4257-80df-b365e30a396a" xmlns:ns3="0f75d11d-aef6-4b41-897e-0bb4979b972f" targetNamespace="http://schemas.microsoft.com/office/2006/metadata/properties" ma:root="true" ma:fieldsID="84dbb4b2a435d15572a90d61f2c16419" ns2:_="" ns3:_="">
    <xsd:import namespace="eff23804-89ec-4257-80df-b365e30a396a"/>
    <xsd:import namespace="0f75d11d-aef6-4b41-897e-0bb4979b972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f23804-89ec-4257-80df-b365e30a39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75d11d-aef6-4b41-897e-0bb4979b972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7207E6-6421-4E02-8DE1-0405ADFB5792}">
  <ds:schemaRefs>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http://www.w3.org/XML/1998/namespace"/>
    <ds:schemaRef ds:uri="http://purl.org/dc/terms/"/>
    <ds:schemaRef ds:uri="http://schemas.microsoft.com/office/infopath/2007/PartnerControls"/>
    <ds:schemaRef ds:uri="0f75d11d-aef6-4b41-897e-0bb4979b972f"/>
    <ds:schemaRef ds:uri="eff23804-89ec-4257-80df-b365e30a396a"/>
    <ds:schemaRef ds:uri="http://purl.org/dc/dcmitype/"/>
  </ds:schemaRefs>
</ds:datastoreItem>
</file>

<file path=customXml/itemProps2.xml><?xml version="1.0" encoding="utf-8"?>
<ds:datastoreItem xmlns:ds="http://schemas.openxmlformats.org/officeDocument/2006/customXml" ds:itemID="{F9048845-1BA3-45A3-9E03-AA0AD40339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f23804-89ec-4257-80df-b365e30a396a"/>
    <ds:schemaRef ds:uri="0f75d11d-aef6-4b41-897e-0bb4979b97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E95C17-5540-4A41-857B-414DF7539C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4628</TotalTime>
  <Words>2298</Words>
  <Application>Microsoft Macintosh PowerPoint</Application>
  <PresentationFormat>On-screen Show (4:3)</PresentationFormat>
  <Paragraphs>191</Paragraphs>
  <Slides>14</Slides>
  <Notes>14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ＭＳ Ｐゴシック</vt:lpstr>
      <vt:lpstr>Gadugi</vt:lpstr>
      <vt:lpstr>Times New Roman</vt:lpstr>
      <vt:lpstr>Calibri</vt:lpstr>
      <vt:lpstr>Myriad Pro Light</vt:lpstr>
      <vt:lpstr>MS Mincho</vt:lpstr>
      <vt:lpstr>Arial</vt:lpstr>
      <vt:lpstr>Myriad Pro</vt:lpstr>
      <vt:lpstr>Tahoma</vt:lpstr>
      <vt:lpstr>ADA PowerPoint Template (10-23)</vt:lpstr>
      <vt:lpstr> ADA General Layouts</vt:lpstr>
      <vt:lpstr>PowerPoint Presentation</vt:lpstr>
      <vt:lpstr>Nutrition in Food Retail (NFRPD) Fellowship</vt:lpstr>
      <vt:lpstr>Why Food as Medicine in Retail?</vt:lpstr>
      <vt:lpstr>NFRPD Expert Advisory Group</vt:lpstr>
      <vt:lpstr>Food as Medicine in Food Retail</vt:lpstr>
      <vt:lpstr>Scoping Review</vt:lpstr>
      <vt:lpstr>Food as Medicine Program Models</vt:lpstr>
      <vt:lpstr>Scoping Review Key Findings</vt:lpstr>
      <vt:lpstr>Scoping Review Key Findings</vt:lpstr>
      <vt:lpstr>Scoping Review Key Findings</vt:lpstr>
      <vt:lpstr>Food as Medicine Retail Nutrition Framework</vt:lpstr>
      <vt:lpstr>Food as Medicine Retail Nutrition Framework</vt:lpstr>
      <vt:lpstr>Additional Resources We’re Working On</vt:lpstr>
      <vt:lpstr>PowerPoint Presentation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as Medicine: Opportunities for Food Retail</dc:title>
  <dc:subject/>
  <dc:creator>Allison Yoder</dc:creator>
  <cp:keywords/>
  <dc:description/>
  <cp:lastModifiedBy>Microsoft Office User</cp:lastModifiedBy>
  <cp:revision>3</cp:revision>
  <dcterms:created xsi:type="dcterms:W3CDTF">2020-12-02T15:35:09Z</dcterms:created>
  <dcterms:modified xsi:type="dcterms:W3CDTF">2021-03-05T19:26:15Z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0x010100849735869659054887511B496F934506</vt:lpwstr>
  </property>
</Properties>
</file>